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4" r:id="rId1"/>
  </p:sldMasterIdLst>
  <p:sldIdLst>
    <p:sldId id="256" r:id="rId2"/>
    <p:sldId id="257" r:id="rId3"/>
    <p:sldId id="258" r:id="rId4"/>
    <p:sldId id="261" r:id="rId5"/>
    <p:sldId id="262" r:id="rId6"/>
    <p:sldId id="263" r:id="rId7"/>
    <p:sldId id="265" r:id="rId8"/>
    <p:sldId id="275" r:id="rId9"/>
    <p:sldId id="266" r:id="rId10"/>
    <p:sldId id="267" r:id="rId11"/>
    <p:sldId id="268" r:id="rId12"/>
    <p:sldId id="270" r:id="rId13"/>
    <p:sldId id="269" r:id="rId14"/>
    <p:sldId id="271" r:id="rId15"/>
    <p:sldId id="272" r:id="rId16"/>
    <p:sldId id="273" r:id="rId17"/>
    <p:sldId id="276" r:id="rId18"/>
    <p:sldId id="259" r:id="rId19"/>
    <p:sldId id="260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98" d="100"/>
          <a:sy n="98" d="100"/>
        </p:scale>
        <p:origin x="110" y="2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urabh Singh" userId="09639398d9f4e8f2" providerId="LiveId" clId="{3846BB09-8D87-4EAE-B2D5-AEEF98808276}"/>
    <pc:docChg chg="undo custSel addSld delSld modSld sldOrd">
      <pc:chgData name="Saurabh Singh" userId="09639398d9f4e8f2" providerId="LiveId" clId="{3846BB09-8D87-4EAE-B2D5-AEEF98808276}" dt="2024-03-23T05:46:11.717" v="3424" actId="1076"/>
      <pc:docMkLst>
        <pc:docMk/>
      </pc:docMkLst>
      <pc:sldChg chg="addSp delSp modSp mod setBg">
        <pc:chgData name="Saurabh Singh" userId="09639398d9f4e8f2" providerId="LiveId" clId="{3846BB09-8D87-4EAE-B2D5-AEEF98808276}" dt="2024-03-22T14:22:02.844" v="2212" actId="207"/>
        <pc:sldMkLst>
          <pc:docMk/>
          <pc:sldMk cId="2258473549" sldId="256"/>
        </pc:sldMkLst>
        <pc:spChg chg="del mod">
          <ac:chgData name="Saurabh Singh" userId="09639398d9f4e8f2" providerId="LiveId" clId="{3846BB09-8D87-4EAE-B2D5-AEEF98808276}" dt="2024-03-22T14:18:22.056" v="2166" actId="478"/>
          <ac:spMkLst>
            <pc:docMk/>
            <pc:sldMk cId="2258473549" sldId="256"/>
            <ac:spMk id="2" creationId="{0F3BC181-2F22-0B07-8323-993ACF891E5F}"/>
          </ac:spMkLst>
        </pc:spChg>
        <pc:spChg chg="mod">
          <ac:chgData name="Saurabh Singh" userId="09639398d9f4e8f2" providerId="LiveId" clId="{3846BB09-8D87-4EAE-B2D5-AEEF98808276}" dt="2024-03-22T14:22:02.844" v="2212" actId="207"/>
          <ac:spMkLst>
            <pc:docMk/>
            <pc:sldMk cId="2258473549" sldId="256"/>
            <ac:spMk id="3" creationId="{BAD8937F-9BAC-0F47-25C4-A65069F34771}"/>
          </ac:spMkLst>
        </pc:spChg>
        <pc:spChg chg="add del mod">
          <ac:chgData name="Saurabh Singh" userId="09639398d9f4e8f2" providerId="LiveId" clId="{3846BB09-8D87-4EAE-B2D5-AEEF98808276}" dt="2024-03-22T14:19:54.518" v="2173" actId="21"/>
          <ac:spMkLst>
            <pc:docMk/>
            <pc:sldMk cId="2258473549" sldId="256"/>
            <ac:spMk id="7" creationId="{C3059F73-D56A-92CC-33D2-731727FF09C7}"/>
          </ac:spMkLst>
        </pc:spChg>
        <pc:picChg chg="add del mod ord">
          <ac:chgData name="Saurabh Singh" userId="09639398d9f4e8f2" providerId="LiveId" clId="{3846BB09-8D87-4EAE-B2D5-AEEF98808276}" dt="2024-03-22T14:19:45.089" v="2172" actId="478"/>
          <ac:picMkLst>
            <pc:docMk/>
            <pc:sldMk cId="2258473549" sldId="256"/>
            <ac:picMk id="5" creationId="{AABAD706-3330-5CB6-7F45-FD7177B92D9E}"/>
          </ac:picMkLst>
        </pc:picChg>
      </pc:sldChg>
      <pc:sldChg chg="modSp mod">
        <pc:chgData name="Saurabh Singh" userId="09639398d9f4e8f2" providerId="LiveId" clId="{3846BB09-8D87-4EAE-B2D5-AEEF98808276}" dt="2024-03-22T14:08:28.210" v="1982" actId="12"/>
        <pc:sldMkLst>
          <pc:docMk/>
          <pc:sldMk cId="2370171821" sldId="257"/>
        </pc:sldMkLst>
        <pc:spChg chg="mod">
          <ac:chgData name="Saurabh Singh" userId="09639398d9f4e8f2" providerId="LiveId" clId="{3846BB09-8D87-4EAE-B2D5-AEEF98808276}" dt="2024-03-22T13:06:56.252" v="590" actId="1076"/>
          <ac:spMkLst>
            <pc:docMk/>
            <pc:sldMk cId="2370171821" sldId="257"/>
            <ac:spMk id="2" creationId="{896EDB66-B5E9-A098-676D-BD3B1660BA87}"/>
          </ac:spMkLst>
        </pc:spChg>
        <pc:spChg chg="mod">
          <ac:chgData name="Saurabh Singh" userId="09639398d9f4e8f2" providerId="LiveId" clId="{3846BB09-8D87-4EAE-B2D5-AEEF98808276}" dt="2024-03-22T14:08:28.210" v="1982" actId="12"/>
          <ac:spMkLst>
            <pc:docMk/>
            <pc:sldMk cId="2370171821" sldId="257"/>
            <ac:spMk id="3" creationId="{45B7E10E-6075-0669-8400-8BD1F732CF10}"/>
          </ac:spMkLst>
        </pc:spChg>
      </pc:sldChg>
      <pc:sldChg chg="modSp mod">
        <pc:chgData name="Saurabh Singh" userId="09639398d9f4e8f2" providerId="LiveId" clId="{3846BB09-8D87-4EAE-B2D5-AEEF98808276}" dt="2024-03-22T14:09:15.525" v="1994" actId="20577"/>
        <pc:sldMkLst>
          <pc:docMk/>
          <pc:sldMk cId="1257242906" sldId="258"/>
        </pc:sldMkLst>
        <pc:spChg chg="mod">
          <ac:chgData name="Saurabh Singh" userId="09639398d9f4e8f2" providerId="LiveId" clId="{3846BB09-8D87-4EAE-B2D5-AEEF98808276}" dt="2024-03-22T14:09:15.525" v="1994" actId="20577"/>
          <ac:spMkLst>
            <pc:docMk/>
            <pc:sldMk cId="1257242906" sldId="258"/>
            <ac:spMk id="3" creationId="{370BC284-DC73-ECE3-1FDA-D507A06FDF17}"/>
          </ac:spMkLst>
        </pc:spChg>
      </pc:sldChg>
      <pc:sldChg chg="modSp mod">
        <pc:chgData name="Saurabh Singh" userId="09639398d9f4e8f2" providerId="LiveId" clId="{3846BB09-8D87-4EAE-B2D5-AEEF98808276}" dt="2024-03-22T13:43:44.401" v="1241" actId="1076"/>
        <pc:sldMkLst>
          <pc:docMk/>
          <pc:sldMk cId="1855382094" sldId="259"/>
        </pc:sldMkLst>
        <pc:spChg chg="mod">
          <ac:chgData name="Saurabh Singh" userId="09639398d9f4e8f2" providerId="LiveId" clId="{3846BB09-8D87-4EAE-B2D5-AEEF98808276}" dt="2024-03-22T13:43:44.401" v="1241" actId="1076"/>
          <ac:spMkLst>
            <pc:docMk/>
            <pc:sldMk cId="1855382094" sldId="259"/>
            <ac:spMk id="2" creationId="{D27F5FE9-4595-2C7C-5AC8-8324A8CD1AE1}"/>
          </ac:spMkLst>
        </pc:spChg>
        <pc:spChg chg="mod">
          <ac:chgData name="Saurabh Singh" userId="09639398d9f4e8f2" providerId="LiveId" clId="{3846BB09-8D87-4EAE-B2D5-AEEF98808276}" dt="2024-03-22T13:06:34.362" v="588"/>
          <ac:spMkLst>
            <pc:docMk/>
            <pc:sldMk cId="1855382094" sldId="259"/>
            <ac:spMk id="3" creationId="{262B4351-B6DE-6A9D-2B99-E69E096AB8F8}"/>
          </ac:spMkLst>
        </pc:spChg>
      </pc:sldChg>
      <pc:sldChg chg="modSp mod">
        <pc:chgData name="Saurabh Singh" userId="09639398d9f4e8f2" providerId="LiveId" clId="{3846BB09-8D87-4EAE-B2D5-AEEF98808276}" dt="2024-03-22T14:22:17.970" v="2213" actId="1076"/>
        <pc:sldMkLst>
          <pc:docMk/>
          <pc:sldMk cId="333836314" sldId="260"/>
        </pc:sldMkLst>
        <pc:spChg chg="mod">
          <ac:chgData name="Saurabh Singh" userId="09639398d9f4e8f2" providerId="LiveId" clId="{3846BB09-8D87-4EAE-B2D5-AEEF98808276}" dt="2024-03-22T14:22:17.970" v="2213" actId="1076"/>
          <ac:spMkLst>
            <pc:docMk/>
            <pc:sldMk cId="333836314" sldId="260"/>
            <ac:spMk id="2" creationId="{85E16608-9E13-7459-3C80-D9BE104358A9}"/>
          </ac:spMkLst>
        </pc:spChg>
        <pc:spChg chg="mod">
          <ac:chgData name="Saurabh Singh" userId="09639398d9f4e8f2" providerId="LiveId" clId="{3846BB09-8D87-4EAE-B2D5-AEEF98808276}" dt="2024-03-22T13:06:34.362" v="588"/>
          <ac:spMkLst>
            <pc:docMk/>
            <pc:sldMk cId="333836314" sldId="260"/>
            <ac:spMk id="3" creationId="{B04E67FF-AE7B-FB91-9BDA-DDD3310807A8}"/>
          </ac:spMkLst>
        </pc:spChg>
      </pc:sldChg>
      <pc:sldChg chg="modSp mod">
        <pc:chgData name="Saurabh Singh" userId="09639398d9f4e8f2" providerId="LiveId" clId="{3846BB09-8D87-4EAE-B2D5-AEEF98808276}" dt="2024-03-22T13:43:28.063" v="1240" actId="1076"/>
        <pc:sldMkLst>
          <pc:docMk/>
          <pc:sldMk cId="2310439467" sldId="261"/>
        </pc:sldMkLst>
        <pc:spChg chg="mod">
          <ac:chgData name="Saurabh Singh" userId="09639398d9f4e8f2" providerId="LiveId" clId="{3846BB09-8D87-4EAE-B2D5-AEEF98808276}" dt="2024-03-22T13:43:28.063" v="1240" actId="1076"/>
          <ac:spMkLst>
            <pc:docMk/>
            <pc:sldMk cId="2310439467" sldId="261"/>
            <ac:spMk id="2" creationId="{A9721576-7985-C42C-F804-F73776E8C95B}"/>
          </ac:spMkLst>
        </pc:spChg>
        <pc:spChg chg="mod">
          <ac:chgData name="Saurabh Singh" userId="09639398d9f4e8f2" providerId="LiveId" clId="{3846BB09-8D87-4EAE-B2D5-AEEF98808276}" dt="2024-03-22T13:06:34.362" v="588"/>
          <ac:spMkLst>
            <pc:docMk/>
            <pc:sldMk cId="2310439467" sldId="261"/>
            <ac:spMk id="3" creationId="{6BA1A3B2-0408-BB39-BF41-919A73939A90}"/>
          </ac:spMkLst>
        </pc:spChg>
      </pc:sldChg>
      <pc:sldChg chg="addSp delSp modSp mod">
        <pc:chgData name="Saurabh Singh" userId="09639398d9f4e8f2" providerId="LiveId" clId="{3846BB09-8D87-4EAE-B2D5-AEEF98808276}" dt="2024-03-22T15:18:06.948" v="3193" actId="20577"/>
        <pc:sldMkLst>
          <pc:docMk/>
          <pc:sldMk cId="2546626138" sldId="262"/>
        </pc:sldMkLst>
        <pc:spChg chg="mod">
          <ac:chgData name="Saurabh Singh" userId="09639398d9f4e8f2" providerId="LiveId" clId="{3846BB09-8D87-4EAE-B2D5-AEEF98808276}" dt="2024-03-22T15:15:36.495" v="2923" actId="1076"/>
          <ac:spMkLst>
            <pc:docMk/>
            <pc:sldMk cId="2546626138" sldId="262"/>
            <ac:spMk id="2" creationId="{0C16D57E-DFDF-D218-CFAD-CCE2090E0E33}"/>
          </ac:spMkLst>
        </pc:spChg>
        <pc:spChg chg="add del">
          <ac:chgData name="Saurabh Singh" userId="09639398d9f4e8f2" providerId="LiveId" clId="{3846BB09-8D87-4EAE-B2D5-AEEF98808276}" dt="2024-03-22T12:57:08.299" v="5" actId="3680"/>
          <ac:spMkLst>
            <pc:docMk/>
            <pc:sldMk cId="2546626138" sldId="262"/>
            <ac:spMk id="3" creationId="{4AC68B8C-66DE-E460-39BD-257CE3EE5934}"/>
          </ac:spMkLst>
        </pc:spChg>
        <pc:spChg chg="add mod">
          <ac:chgData name="Saurabh Singh" userId="09639398d9f4e8f2" providerId="LiveId" clId="{3846BB09-8D87-4EAE-B2D5-AEEF98808276}" dt="2024-03-22T15:16:12.396" v="2944" actId="1076"/>
          <ac:spMkLst>
            <pc:docMk/>
            <pc:sldMk cId="2546626138" sldId="262"/>
            <ac:spMk id="3" creationId="{D7D4A4BB-0B16-85B6-FE2F-E9DBFF9816B2}"/>
          </ac:spMkLst>
        </pc:spChg>
        <pc:spChg chg="add mod">
          <ac:chgData name="Saurabh Singh" userId="09639398d9f4e8f2" providerId="LiveId" clId="{3846BB09-8D87-4EAE-B2D5-AEEF98808276}" dt="2024-03-22T15:16:15.723" v="2945" actId="1076"/>
          <ac:spMkLst>
            <pc:docMk/>
            <pc:sldMk cId="2546626138" sldId="262"/>
            <ac:spMk id="6" creationId="{2C10BF8D-C980-F25F-8BB1-8C0173DD3790}"/>
          </ac:spMkLst>
        </pc:spChg>
        <pc:spChg chg="add del">
          <ac:chgData name="Saurabh Singh" userId="09639398d9f4e8f2" providerId="LiveId" clId="{3846BB09-8D87-4EAE-B2D5-AEEF98808276}" dt="2024-03-22T14:47:49.405" v="2559" actId="22"/>
          <ac:spMkLst>
            <pc:docMk/>
            <pc:sldMk cId="2546626138" sldId="262"/>
            <ac:spMk id="8" creationId="{FD542E70-BDDD-C59A-361C-F04AA7887239}"/>
          </ac:spMkLst>
        </pc:spChg>
        <pc:spChg chg="add mod">
          <ac:chgData name="Saurabh Singh" userId="09639398d9f4e8f2" providerId="LiveId" clId="{3846BB09-8D87-4EAE-B2D5-AEEF98808276}" dt="2024-03-22T14:48:07.800" v="2578" actId="20577"/>
          <ac:spMkLst>
            <pc:docMk/>
            <pc:sldMk cId="2546626138" sldId="262"/>
            <ac:spMk id="9" creationId="{F1D2493E-B3C1-D11E-1B34-8EE83F4BEEA2}"/>
          </ac:spMkLst>
        </pc:spChg>
        <pc:spChg chg="add mod">
          <ac:chgData name="Saurabh Singh" userId="09639398d9f4e8f2" providerId="LiveId" clId="{3846BB09-8D87-4EAE-B2D5-AEEF98808276}" dt="2024-03-22T15:16:05.237" v="2943" actId="20577"/>
          <ac:spMkLst>
            <pc:docMk/>
            <pc:sldMk cId="2546626138" sldId="262"/>
            <ac:spMk id="12" creationId="{7EF0CC93-5512-4371-AAFE-D01118533732}"/>
          </ac:spMkLst>
        </pc:spChg>
        <pc:graphicFrameChg chg="add mod modGraphic">
          <ac:chgData name="Saurabh Singh" userId="09639398d9f4e8f2" providerId="LiveId" clId="{3846BB09-8D87-4EAE-B2D5-AEEF98808276}" dt="2024-03-22T14:47:41.536" v="2557" actId="14734"/>
          <ac:graphicFrameMkLst>
            <pc:docMk/>
            <pc:sldMk cId="2546626138" sldId="262"/>
            <ac:graphicFrameMk id="4" creationId="{07117B91-9CE9-FC1A-D4E2-AAD0F12BCAFC}"/>
          </ac:graphicFrameMkLst>
        </pc:graphicFrameChg>
        <pc:graphicFrameChg chg="add del mod ord modGraphic">
          <ac:chgData name="Saurabh Singh" userId="09639398d9f4e8f2" providerId="LiveId" clId="{3846BB09-8D87-4EAE-B2D5-AEEF98808276}" dt="2024-03-22T12:56:58.216" v="4" actId="3680"/>
          <ac:graphicFrameMkLst>
            <pc:docMk/>
            <pc:sldMk cId="2546626138" sldId="262"/>
            <ac:graphicFrameMk id="4" creationId="{8FE6200F-DA70-5A81-BA48-5AC250359AB6}"/>
          </ac:graphicFrameMkLst>
        </pc:graphicFrameChg>
        <pc:graphicFrameChg chg="add mod ord modGraphic">
          <ac:chgData name="Saurabh Singh" userId="09639398d9f4e8f2" providerId="LiveId" clId="{3846BB09-8D87-4EAE-B2D5-AEEF98808276}" dt="2024-03-22T15:16:58.467" v="2995" actId="20577"/>
          <ac:graphicFrameMkLst>
            <pc:docMk/>
            <pc:sldMk cId="2546626138" sldId="262"/>
            <ac:graphicFrameMk id="5" creationId="{A0BF6353-6F4F-3532-4070-9F951843B0A8}"/>
          </ac:graphicFrameMkLst>
        </pc:graphicFrameChg>
        <pc:graphicFrameChg chg="add mod modGraphic">
          <ac:chgData name="Saurabh Singh" userId="09639398d9f4e8f2" providerId="LiveId" clId="{3846BB09-8D87-4EAE-B2D5-AEEF98808276}" dt="2024-03-22T15:18:06.948" v="3193" actId="20577"/>
          <ac:graphicFrameMkLst>
            <pc:docMk/>
            <pc:sldMk cId="2546626138" sldId="262"/>
            <ac:graphicFrameMk id="10" creationId="{0670DB58-9C7C-21FC-E8B0-AA1EC16739F4}"/>
          </ac:graphicFrameMkLst>
        </pc:graphicFrameChg>
        <pc:graphicFrameChg chg="add mod">
          <ac:chgData name="Saurabh Singh" userId="09639398d9f4e8f2" providerId="LiveId" clId="{3846BB09-8D87-4EAE-B2D5-AEEF98808276}" dt="2024-03-22T15:03:32.617" v="2739"/>
          <ac:graphicFrameMkLst>
            <pc:docMk/>
            <pc:sldMk cId="2546626138" sldId="262"/>
            <ac:graphicFrameMk id="11" creationId="{09825276-7544-ED3E-A0D0-164EF09AD580}"/>
          </ac:graphicFrameMkLst>
        </pc:graphicFrameChg>
      </pc:sldChg>
      <pc:sldChg chg="addSp delSp modSp new mod">
        <pc:chgData name="Saurabh Singh" userId="09639398d9f4e8f2" providerId="LiveId" clId="{3846BB09-8D87-4EAE-B2D5-AEEF98808276}" dt="2024-03-22T15:12:33.542" v="2922" actId="14734"/>
        <pc:sldMkLst>
          <pc:docMk/>
          <pc:sldMk cId="3629690190" sldId="263"/>
        </pc:sldMkLst>
        <pc:spChg chg="add del">
          <ac:chgData name="Saurabh Singh" userId="09639398d9f4e8f2" providerId="LiveId" clId="{3846BB09-8D87-4EAE-B2D5-AEEF98808276}" dt="2024-03-22T13:09:03.289" v="620" actId="22"/>
          <ac:spMkLst>
            <pc:docMk/>
            <pc:sldMk cId="3629690190" sldId="263"/>
            <ac:spMk id="4" creationId="{50DD86DD-51D0-FDF6-F00F-76D49FE678EC}"/>
          </ac:spMkLst>
        </pc:spChg>
        <pc:spChg chg="add mod">
          <ac:chgData name="Saurabh Singh" userId="09639398d9f4e8f2" providerId="LiveId" clId="{3846BB09-8D87-4EAE-B2D5-AEEF98808276}" dt="2024-03-22T14:07:01.137" v="1976" actId="1076"/>
          <ac:spMkLst>
            <pc:docMk/>
            <pc:sldMk cId="3629690190" sldId="263"/>
            <ac:spMk id="4" creationId="{B2056D3B-1081-B53F-CEF0-C360C1D6B4D9}"/>
          </ac:spMkLst>
        </pc:spChg>
        <pc:spChg chg="add mod">
          <ac:chgData name="Saurabh Singh" userId="09639398d9f4e8f2" providerId="LiveId" clId="{3846BB09-8D87-4EAE-B2D5-AEEF98808276}" dt="2024-03-22T15:07:25.097" v="2767" actId="20577"/>
          <ac:spMkLst>
            <pc:docMk/>
            <pc:sldMk cId="3629690190" sldId="263"/>
            <ac:spMk id="5" creationId="{C2790E08-A473-ADB2-C111-6B5195A82FDC}"/>
          </ac:spMkLst>
        </pc:spChg>
        <pc:spChg chg="add mod">
          <ac:chgData name="Saurabh Singh" userId="09639398d9f4e8f2" providerId="LiveId" clId="{3846BB09-8D87-4EAE-B2D5-AEEF98808276}" dt="2024-03-22T13:10:11.815" v="624"/>
          <ac:spMkLst>
            <pc:docMk/>
            <pc:sldMk cId="3629690190" sldId="263"/>
            <ac:spMk id="6" creationId="{D162C6C9-C752-BEDF-DB6B-88C9A700809C}"/>
          </ac:spMkLst>
        </pc:spChg>
        <pc:spChg chg="add mod">
          <ac:chgData name="Saurabh Singh" userId="09639398d9f4e8f2" providerId="LiveId" clId="{3846BB09-8D87-4EAE-B2D5-AEEF98808276}" dt="2024-03-22T15:12:19.683" v="2919" actId="1076"/>
          <ac:spMkLst>
            <pc:docMk/>
            <pc:sldMk cId="3629690190" sldId="263"/>
            <ac:spMk id="9" creationId="{CD7ABCF4-F0A7-7B8A-C03A-8AF16F86AE14}"/>
          </ac:spMkLst>
        </pc:spChg>
        <pc:spChg chg="add mod">
          <ac:chgData name="Saurabh Singh" userId="09639398d9f4e8f2" providerId="LiveId" clId="{3846BB09-8D87-4EAE-B2D5-AEEF98808276}" dt="2024-03-22T15:12:23.422" v="2920" actId="1076"/>
          <ac:spMkLst>
            <pc:docMk/>
            <pc:sldMk cId="3629690190" sldId="263"/>
            <ac:spMk id="10" creationId="{77D679AD-1B21-AD1D-CB99-938066E61959}"/>
          </ac:spMkLst>
        </pc:spChg>
        <pc:graphicFrameChg chg="add mod modGraphic">
          <ac:chgData name="Saurabh Singh" userId="09639398d9f4e8f2" providerId="LiveId" clId="{3846BB09-8D87-4EAE-B2D5-AEEF98808276}" dt="2024-03-22T15:12:15.080" v="2918" actId="1076"/>
          <ac:graphicFrameMkLst>
            <pc:docMk/>
            <pc:sldMk cId="3629690190" sldId="263"/>
            <ac:graphicFrameMk id="2" creationId="{81244EDC-98B9-09FB-BB98-1086A8A997AB}"/>
          </ac:graphicFrameMkLst>
        </pc:graphicFrameChg>
        <pc:graphicFrameChg chg="add mod">
          <ac:chgData name="Saurabh Singh" userId="09639398d9f4e8f2" providerId="LiveId" clId="{3846BB09-8D87-4EAE-B2D5-AEEF98808276}" dt="2024-03-22T14:07:01.137" v="1976" actId="1076"/>
          <ac:graphicFrameMkLst>
            <pc:docMk/>
            <pc:sldMk cId="3629690190" sldId="263"/>
            <ac:graphicFrameMk id="3" creationId="{B7E40946-73DD-C601-4720-F955BBD4A210}"/>
          </ac:graphicFrameMkLst>
        </pc:graphicFrameChg>
        <pc:graphicFrameChg chg="add mod modGraphic">
          <ac:chgData name="Saurabh Singh" userId="09639398d9f4e8f2" providerId="LiveId" clId="{3846BB09-8D87-4EAE-B2D5-AEEF98808276}" dt="2024-03-22T15:12:07.487" v="2917" actId="14734"/>
          <ac:graphicFrameMkLst>
            <pc:docMk/>
            <pc:sldMk cId="3629690190" sldId="263"/>
            <ac:graphicFrameMk id="7" creationId="{5962AC29-137F-7DC8-F527-B7AC34B438FD}"/>
          </ac:graphicFrameMkLst>
        </pc:graphicFrameChg>
        <pc:graphicFrameChg chg="add mod modGraphic">
          <ac:chgData name="Saurabh Singh" userId="09639398d9f4e8f2" providerId="LiveId" clId="{3846BB09-8D87-4EAE-B2D5-AEEF98808276}" dt="2024-03-22T15:12:33.542" v="2922" actId="14734"/>
          <ac:graphicFrameMkLst>
            <pc:docMk/>
            <pc:sldMk cId="3629690190" sldId="263"/>
            <ac:graphicFrameMk id="8" creationId="{F30A89B4-B213-86DA-AD5E-9AAEB4BFDFF7}"/>
          </ac:graphicFrameMkLst>
        </pc:graphicFrameChg>
      </pc:sldChg>
      <pc:sldChg chg="addSp delSp modSp new del mod">
        <pc:chgData name="Saurabh Singh" userId="09639398d9f4e8f2" providerId="LiveId" clId="{3846BB09-8D87-4EAE-B2D5-AEEF98808276}" dt="2024-03-22T14:07:05.372" v="1977" actId="2696"/>
        <pc:sldMkLst>
          <pc:docMk/>
          <pc:sldMk cId="3524776566" sldId="264"/>
        </pc:sldMkLst>
        <pc:spChg chg="add del mod">
          <ac:chgData name="Saurabh Singh" userId="09639398d9f4e8f2" providerId="LiveId" clId="{3846BB09-8D87-4EAE-B2D5-AEEF98808276}" dt="2024-03-22T14:06:51.070" v="1974" actId="21"/>
          <ac:spMkLst>
            <pc:docMk/>
            <pc:sldMk cId="3524776566" sldId="264"/>
            <ac:spMk id="3" creationId="{B2056D3B-1081-B53F-CEF0-C360C1D6B4D9}"/>
          </ac:spMkLst>
        </pc:spChg>
        <pc:graphicFrameChg chg="add del mod modGraphic">
          <ac:chgData name="Saurabh Singh" userId="09639398d9f4e8f2" providerId="LiveId" clId="{3846BB09-8D87-4EAE-B2D5-AEEF98808276}" dt="2024-03-22T14:06:51.070" v="1974" actId="21"/>
          <ac:graphicFrameMkLst>
            <pc:docMk/>
            <pc:sldMk cId="3524776566" sldId="264"/>
            <ac:graphicFrameMk id="2" creationId="{B7E40946-73DD-C601-4720-F955BBD4A210}"/>
          </ac:graphicFrameMkLst>
        </pc:graphicFrameChg>
      </pc:sldChg>
      <pc:sldChg chg="addSp modSp new mod">
        <pc:chgData name="Saurabh Singh" userId="09639398d9f4e8f2" providerId="LiveId" clId="{3846BB09-8D87-4EAE-B2D5-AEEF98808276}" dt="2024-03-22T15:39:04.843" v="3212" actId="20577"/>
        <pc:sldMkLst>
          <pc:docMk/>
          <pc:sldMk cId="2783731688" sldId="265"/>
        </pc:sldMkLst>
        <pc:spChg chg="add mod">
          <ac:chgData name="Saurabh Singh" userId="09639398d9f4e8f2" providerId="LiveId" clId="{3846BB09-8D87-4EAE-B2D5-AEEF98808276}" dt="2024-03-22T14:03:45.660" v="1860" actId="1076"/>
          <ac:spMkLst>
            <pc:docMk/>
            <pc:sldMk cId="2783731688" sldId="265"/>
            <ac:spMk id="3" creationId="{82A3EF53-8527-783F-9045-839F5703497D}"/>
          </ac:spMkLst>
        </pc:spChg>
        <pc:spChg chg="add mod">
          <ac:chgData name="Saurabh Singh" userId="09639398d9f4e8f2" providerId="LiveId" clId="{3846BB09-8D87-4EAE-B2D5-AEEF98808276}" dt="2024-03-22T14:04:50.408" v="1884" actId="20577"/>
          <ac:spMkLst>
            <pc:docMk/>
            <pc:sldMk cId="2783731688" sldId="265"/>
            <ac:spMk id="7" creationId="{E872EA84-5F46-71CE-054A-8EB960E53436}"/>
          </ac:spMkLst>
        </pc:spChg>
        <pc:spChg chg="add mod">
          <ac:chgData name="Saurabh Singh" userId="09639398d9f4e8f2" providerId="LiveId" clId="{3846BB09-8D87-4EAE-B2D5-AEEF98808276}" dt="2024-03-22T14:06:37.877" v="1973" actId="20577"/>
          <ac:spMkLst>
            <pc:docMk/>
            <pc:sldMk cId="2783731688" sldId="265"/>
            <ac:spMk id="8" creationId="{0508165E-F25D-5C77-BAAA-46A0B6F50969}"/>
          </ac:spMkLst>
        </pc:spChg>
        <pc:spChg chg="add mod">
          <ac:chgData name="Saurabh Singh" userId="09639398d9f4e8f2" providerId="LiveId" clId="{3846BB09-8D87-4EAE-B2D5-AEEF98808276}" dt="2024-03-22T14:06:12.903" v="1951" actId="20577"/>
          <ac:spMkLst>
            <pc:docMk/>
            <pc:sldMk cId="2783731688" sldId="265"/>
            <ac:spMk id="9" creationId="{2E9D9C6C-139E-A03B-83A2-0705DC073113}"/>
          </ac:spMkLst>
        </pc:spChg>
        <pc:graphicFrameChg chg="add mod modGraphic">
          <ac:chgData name="Saurabh Singh" userId="09639398d9f4e8f2" providerId="LiveId" clId="{3846BB09-8D87-4EAE-B2D5-AEEF98808276}" dt="2024-03-22T14:05:59.352" v="1928" actId="14734"/>
          <ac:graphicFrameMkLst>
            <pc:docMk/>
            <pc:sldMk cId="2783731688" sldId="265"/>
            <ac:graphicFrameMk id="4" creationId="{ADCAD74F-9178-73A3-D408-F4AB898D84B1}"/>
          </ac:graphicFrameMkLst>
        </pc:graphicFrameChg>
        <pc:graphicFrameChg chg="add mod modGraphic">
          <ac:chgData name="Saurabh Singh" userId="09639398d9f4e8f2" providerId="LiveId" clId="{3846BB09-8D87-4EAE-B2D5-AEEF98808276}" dt="2024-03-22T13:58:16.427" v="1642" actId="12385"/>
          <ac:graphicFrameMkLst>
            <pc:docMk/>
            <pc:sldMk cId="2783731688" sldId="265"/>
            <ac:graphicFrameMk id="5" creationId="{2723BAD6-3BB8-2F1D-E6EE-AA1A9985780C}"/>
          </ac:graphicFrameMkLst>
        </pc:graphicFrameChg>
        <pc:graphicFrameChg chg="add mod modGraphic">
          <ac:chgData name="Saurabh Singh" userId="09639398d9f4e8f2" providerId="LiveId" clId="{3846BB09-8D87-4EAE-B2D5-AEEF98808276}" dt="2024-03-22T15:39:04.843" v="3212" actId="20577"/>
          <ac:graphicFrameMkLst>
            <pc:docMk/>
            <pc:sldMk cId="2783731688" sldId="265"/>
            <ac:graphicFrameMk id="6" creationId="{10B3FD29-A629-2200-8080-16A9E254C78D}"/>
          </ac:graphicFrameMkLst>
        </pc:graphicFrameChg>
      </pc:sldChg>
      <pc:sldChg chg="addSp delSp modSp new mod">
        <pc:chgData name="Saurabh Singh" userId="09639398d9f4e8f2" providerId="LiveId" clId="{3846BB09-8D87-4EAE-B2D5-AEEF98808276}" dt="2024-03-23T03:52:07.993" v="3243" actId="14100"/>
        <pc:sldMkLst>
          <pc:docMk/>
          <pc:sldMk cId="2595448702" sldId="266"/>
        </pc:sldMkLst>
        <pc:graphicFrameChg chg="add mod modGraphic">
          <ac:chgData name="Saurabh Singh" userId="09639398d9f4e8f2" providerId="LiveId" clId="{3846BB09-8D87-4EAE-B2D5-AEEF98808276}" dt="2024-03-23T03:50:00.404" v="3235" actId="1076"/>
          <ac:graphicFrameMkLst>
            <pc:docMk/>
            <pc:sldMk cId="2595448702" sldId="266"/>
            <ac:graphicFrameMk id="6" creationId="{71ABEC94-845D-9CD4-E1DD-12FD814F1F8D}"/>
          </ac:graphicFrameMkLst>
        </pc:graphicFrameChg>
        <pc:picChg chg="add del mod">
          <ac:chgData name="Saurabh Singh" userId="09639398d9f4e8f2" providerId="LiveId" clId="{3846BB09-8D87-4EAE-B2D5-AEEF98808276}" dt="2024-03-23T03:51:24.761" v="3237" actId="478"/>
          <ac:picMkLst>
            <pc:docMk/>
            <pc:sldMk cId="2595448702" sldId="266"/>
            <ac:picMk id="3" creationId="{75C9F80D-8F2A-317F-AA25-09B6E7064E97}"/>
          </ac:picMkLst>
        </pc:picChg>
        <pc:picChg chg="add del">
          <ac:chgData name="Saurabh Singh" userId="09639398d9f4e8f2" providerId="LiveId" clId="{3846BB09-8D87-4EAE-B2D5-AEEF98808276}" dt="2024-03-23T03:48:42.469" v="3221" actId="22"/>
          <ac:picMkLst>
            <pc:docMk/>
            <pc:sldMk cId="2595448702" sldId="266"/>
            <ac:picMk id="5" creationId="{517CB4CB-98C6-1B2F-88B5-8874AC441243}"/>
          </ac:picMkLst>
        </pc:picChg>
        <pc:picChg chg="add mod">
          <ac:chgData name="Saurabh Singh" userId="09639398d9f4e8f2" providerId="LiveId" clId="{3846BB09-8D87-4EAE-B2D5-AEEF98808276}" dt="2024-03-23T03:52:07.993" v="3243" actId="14100"/>
          <ac:picMkLst>
            <pc:docMk/>
            <pc:sldMk cId="2595448702" sldId="266"/>
            <ac:picMk id="8" creationId="{1FEA09E1-87EC-F6FA-43C1-204F0695E4B5}"/>
          </ac:picMkLst>
        </pc:picChg>
      </pc:sldChg>
      <pc:sldChg chg="addSp modSp new mod">
        <pc:chgData name="Saurabh Singh" userId="09639398d9f4e8f2" providerId="LiveId" clId="{3846BB09-8D87-4EAE-B2D5-AEEF98808276}" dt="2024-03-23T04:12:30.122" v="3277" actId="1440"/>
        <pc:sldMkLst>
          <pc:docMk/>
          <pc:sldMk cId="584849110" sldId="267"/>
        </pc:sldMkLst>
        <pc:spChg chg="add mod">
          <ac:chgData name="Saurabh Singh" userId="09639398d9f4e8f2" providerId="LiveId" clId="{3846BB09-8D87-4EAE-B2D5-AEEF98808276}" dt="2024-03-23T04:11:27.707" v="3274" actId="14100"/>
          <ac:spMkLst>
            <pc:docMk/>
            <pc:sldMk cId="584849110" sldId="267"/>
            <ac:spMk id="19" creationId="{CF0D2295-8294-B67A-EC2B-6A2875F5FC6D}"/>
          </ac:spMkLst>
        </pc:spChg>
        <pc:graphicFrameChg chg="add mod modGraphic">
          <ac:chgData name="Saurabh Singh" userId="09639398d9f4e8f2" providerId="LiveId" clId="{3846BB09-8D87-4EAE-B2D5-AEEF98808276}" dt="2024-03-23T04:11:40.420" v="3276" actId="2711"/>
          <ac:graphicFrameMkLst>
            <pc:docMk/>
            <pc:sldMk cId="584849110" sldId="267"/>
            <ac:graphicFrameMk id="18" creationId="{AD1FFD72-DFFD-00E1-DE39-6DF4E564CAA4}"/>
          </ac:graphicFrameMkLst>
        </pc:graphicFrameChg>
        <pc:picChg chg="add mod">
          <ac:chgData name="Saurabh Singh" userId="09639398d9f4e8f2" providerId="LiveId" clId="{3846BB09-8D87-4EAE-B2D5-AEEF98808276}" dt="2024-03-23T04:09:31.551" v="3250" actId="1076"/>
          <ac:picMkLst>
            <pc:docMk/>
            <pc:sldMk cId="584849110" sldId="267"/>
            <ac:picMk id="3" creationId="{58BC6730-CE6F-41F2-2188-21391FC35A5F}"/>
          </ac:picMkLst>
        </pc:picChg>
        <pc:picChg chg="add mod">
          <ac:chgData name="Saurabh Singh" userId="09639398d9f4e8f2" providerId="LiveId" clId="{3846BB09-8D87-4EAE-B2D5-AEEF98808276}" dt="2024-03-23T04:09:31.551" v="3250" actId="1076"/>
          <ac:picMkLst>
            <pc:docMk/>
            <pc:sldMk cId="584849110" sldId="267"/>
            <ac:picMk id="5" creationId="{75864EE0-2599-CC82-1535-32FC4D1CBE29}"/>
          </ac:picMkLst>
        </pc:picChg>
        <pc:picChg chg="add mod">
          <ac:chgData name="Saurabh Singh" userId="09639398d9f4e8f2" providerId="LiveId" clId="{3846BB09-8D87-4EAE-B2D5-AEEF98808276}" dt="2024-03-23T04:09:31.551" v="3250" actId="1076"/>
          <ac:picMkLst>
            <pc:docMk/>
            <pc:sldMk cId="584849110" sldId="267"/>
            <ac:picMk id="7" creationId="{9B8FE190-33F4-F7F2-867B-8D132A5E5418}"/>
          </ac:picMkLst>
        </pc:picChg>
        <pc:picChg chg="add mod">
          <ac:chgData name="Saurabh Singh" userId="09639398d9f4e8f2" providerId="LiveId" clId="{3846BB09-8D87-4EAE-B2D5-AEEF98808276}" dt="2024-03-23T04:09:31.551" v="3250" actId="1076"/>
          <ac:picMkLst>
            <pc:docMk/>
            <pc:sldMk cId="584849110" sldId="267"/>
            <ac:picMk id="9" creationId="{83B6913B-9BEC-7490-ECA7-EB77C0C300AB}"/>
          </ac:picMkLst>
        </pc:picChg>
        <pc:picChg chg="add mod">
          <ac:chgData name="Saurabh Singh" userId="09639398d9f4e8f2" providerId="LiveId" clId="{3846BB09-8D87-4EAE-B2D5-AEEF98808276}" dt="2024-03-23T04:12:30.122" v="3277" actId="1440"/>
          <ac:picMkLst>
            <pc:docMk/>
            <pc:sldMk cId="584849110" sldId="267"/>
            <ac:picMk id="11" creationId="{471CCEFC-333D-6101-15F0-62D8ADF1D5DD}"/>
          </ac:picMkLst>
        </pc:picChg>
        <pc:picChg chg="add mod">
          <ac:chgData name="Saurabh Singh" userId="09639398d9f4e8f2" providerId="LiveId" clId="{3846BB09-8D87-4EAE-B2D5-AEEF98808276}" dt="2024-03-23T04:12:30.122" v="3277" actId="1440"/>
          <ac:picMkLst>
            <pc:docMk/>
            <pc:sldMk cId="584849110" sldId="267"/>
            <ac:picMk id="13" creationId="{C933B438-79F0-DADE-E0F3-307C34816AA1}"/>
          </ac:picMkLst>
        </pc:picChg>
        <pc:picChg chg="add mod">
          <ac:chgData name="Saurabh Singh" userId="09639398d9f4e8f2" providerId="LiveId" clId="{3846BB09-8D87-4EAE-B2D5-AEEF98808276}" dt="2024-03-23T04:12:30.122" v="3277" actId="1440"/>
          <ac:picMkLst>
            <pc:docMk/>
            <pc:sldMk cId="584849110" sldId="267"/>
            <ac:picMk id="15" creationId="{387D3CB1-B611-F3E9-5EB8-16C861760CF1}"/>
          </ac:picMkLst>
        </pc:picChg>
        <pc:picChg chg="add mod">
          <ac:chgData name="Saurabh Singh" userId="09639398d9f4e8f2" providerId="LiveId" clId="{3846BB09-8D87-4EAE-B2D5-AEEF98808276}" dt="2024-03-23T04:12:30.122" v="3277" actId="1440"/>
          <ac:picMkLst>
            <pc:docMk/>
            <pc:sldMk cId="584849110" sldId="267"/>
            <ac:picMk id="17" creationId="{F0693863-5079-05B1-ED6B-8EC1DFEAED45}"/>
          </ac:picMkLst>
        </pc:picChg>
      </pc:sldChg>
      <pc:sldChg chg="addSp delSp modSp new mod">
        <pc:chgData name="Saurabh Singh" userId="09639398d9f4e8f2" providerId="LiveId" clId="{3846BB09-8D87-4EAE-B2D5-AEEF98808276}" dt="2024-03-23T04:23:45.780" v="3298" actId="14100"/>
        <pc:sldMkLst>
          <pc:docMk/>
          <pc:sldMk cId="327556995" sldId="268"/>
        </pc:sldMkLst>
        <pc:graphicFrameChg chg="add mod modGraphic">
          <ac:chgData name="Saurabh Singh" userId="09639398d9f4e8f2" providerId="LiveId" clId="{3846BB09-8D87-4EAE-B2D5-AEEF98808276}" dt="2024-03-23T04:23:45.780" v="3298" actId="14100"/>
          <ac:graphicFrameMkLst>
            <pc:docMk/>
            <pc:sldMk cId="327556995" sldId="268"/>
            <ac:graphicFrameMk id="10" creationId="{9F999FCE-17AE-6D88-B514-588920BF12F2}"/>
          </ac:graphicFrameMkLst>
        </pc:graphicFrameChg>
        <pc:picChg chg="add del mod">
          <ac:chgData name="Saurabh Singh" userId="09639398d9f4e8f2" providerId="LiveId" clId="{3846BB09-8D87-4EAE-B2D5-AEEF98808276}" dt="2024-03-23T04:21:44.742" v="3290" actId="478"/>
          <ac:picMkLst>
            <pc:docMk/>
            <pc:sldMk cId="327556995" sldId="268"/>
            <ac:picMk id="3" creationId="{07E86B52-5451-7D54-16FF-4EEF5EF78476}"/>
          </ac:picMkLst>
        </pc:picChg>
        <pc:picChg chg="add mod">
          <ac:chgData name="Saurabh Singh" userId="09639398d9f4e8f2" providerId="LiveId" clId="{3846BB09-8D87-4EAE-B2D5-AEEF98808276}" dt="2024-03-23T04:23:05.304" v="3297" actId="1440"/>
          <ac:picMkLst>
            <pc:docMk/>
            <pc:sldMk cId="327556995" sldId="268"/>
            <ac:picMk id="5" creationId="{3F26794E-D0C4-BA06-49C8-0E8C40AC4396}"/>
          </ac:picMkLst>
        </pc:picChg>
        <pc:picChg chg="add mod">
          <ac:chgData name="Saurabh Singh" userId="09639398d9f4e8f2" providerId="LiveId" clId="{3846BB09-8D87-4EAE-B2D5-AEEF98808276}" dt="2024-03-23T04:23:05.304" v="3297" actId="1440"/>
          <ac:picMkLst>
            <pc:docMk/>
            <pc:sldMk cId="327556995" sldId="268"/>
            <ac:picMk id="7" creationId="{34CBC82B-9EB4-168A-B742-82603362D7F6}"/>
          </ac:picMkLst>
        </pc:picChg>
        <pc:picChg chg="add mod">
          <ac:chgData name="Saurabh Singh" userId="09639398d9f4e8f2" providerId="LiveId" clId="{3846BB09-8D87-4EAE-B2D5-AEEF98808276}" dt="2024-03-23T04:23:05.304" v="3297" actId="1440"/>
          <ac:picMkLst>
            <pc:docMk/>
            <pc:sldMk cId="327556995" sldId="268"/>
            <ac:picMk id="9" creationId="{4FA272F5-855C-238E-D528-0DF10DDFE42C}"/>
          </ac:picMkLst>
        </pc:picChg>
      </pc:sldChg>
      <pc:sldChg chg="addSp delSp modSp new mod">
        <pc:chgData name="Saurabh Singh" userId="09639398d9f4e8f2" providerId="LiveId" clId="{3846BB09-8D87-4EAE-B2D5-AEEF98808276}" dt="2024-03-23T04:53:12.940" v="3352" actId="14100"/>
        <pc:sldMkLst>
          <pc:docMk/>
          <pc:sldMk cId="301377" sldId="269"/>
        </pc:sldMkLst>
        <pc:spChg chg="add">
          <ac:chgData name="Saurabh Singh" userId="09639398d9f4e8f2" providerId="LiveId" clId="{3846BB09-8D87-4EAE-B2D5-AEEF98808276}" dt="2024-03-23T04:46:16.272" v="3315"/>
          <ac:spMkLst>
            <pc:docMk/>
            <pc:sldMk cId="301377" sldId="269"/>
            <ac:spMk id="4" creationId="{A720A169-C971-3293-E85C-84CFDA634A25}"/>
          </ac:spMkLst>
        </pc:spChg>
        <pc:graphicFrameChg chg="add del mod">
          <ac:chgData name="Saurabh Singh" userId="09639398d9f4e8f2" providerId="LiveId" clId="{3846BB09-8D87-4EAE-B2D5-AEEF98808276}" dt="2024-03-23T04:40:34.946" v="3301" actId="478"/>
          <ac:graphicFrameMkLst>
            <pc:docMk/>
            <pc:sldMk cId="301377" sldId="269"/>
            <ac:graphicFrameMk id="2" creationId="{A47FF97C-064E-6919-81DE-8F42F3B97565}"/>
          </ac:graphicFrameMkLst>
        </pc:graphicFrameChg>
        <pc:graphicFrameChg chg="add del mod">
          <ac:chgData name="Saurabh Singh" userId="09639398d9f4e8f2" providerId="LiveId" clId="{3846BB09-8D87-4EAE-B2D5-AEEF98808276}" dt="2024-03-23T04:40:46.242" v="3304" actId="478"/>
          <ac:graphicFrameMkLst>
            <pc:docMk/>
            <pc:sldMk cId="301377" sldId="269"/>
            <ac:graphicFrameMk id="3" creationId="{417F0A8F-54FD-3234-D27A-9453F2E783AD}"/>
          </ac:graphicFrameMkLst>
        </pc:graphicFrameChg>
        <pc:picChg chg="add mod">
          <ac:chgData name="Saurabh Singh" userId="09639398d9f4e8f2" providerId="LiveId" clId="{3846BB09-8D87-4EAE-B2D5-AEEF98808276}" dt="2024-03-23T04:46:26.915" v="3317" actId="1076"/>
          <ac:picMkLst>
            <pc:docMk/>
            <pc:sldMk cId="301377" sldId="269"/>
            <ac:picMk id="5" creationId="{0E19BA8B-A541-C189-552A-46DF4B1FBD21}"/>
          </ac:picMkLst>
        </pc:picChg>
        <pc:picChg chg="add del mod">
          <ac:chgData name="Saurabh Singh" userId="09639398d9f4e8f2" providerId="LiveId" clId="{3846BB09-8D87-4EAE-B2D5-AEEF98808276}" dt="2024-03-23T04:49:56.930" v="3323" actId="478"/>
          <ac:picMkLst>
            <pc:docMk/>
            <pc:sldMk cId="301377" sldId="269"/>
            <ac:picMk id="7" creationId="{3DA15DC1-81C1-37C3-B99C-AEC56FEF6C74}"/>
          </ac:picMkLst>
        </pc:picChg>
        <pc:picChg chg="add del mod">
          <ac:chgData name="Saurabh Singh" userId="09639398d9f4e8f2" providerId="LiveId" clId="{3846BB09-8D87-4EAE-B2D5-AEEF98808276}" dt="2024-03-23T04:50:50.345" v="3330" actId="21"/>
          <ac:picMkLst>
            <pc:docMk/>
            <pc:sldMk cId="301377" sldId="269"/>
            <ac:picMk id="9" creationId="{0E5BF727-A5B0-53CE-790F-8C589A4C3527}"/>
          </ac:picMkLst>
        </pc:picChg>
        <pc:picChg chg="add del">
          <ac:chgData name="Saurabh Singh" userId="09639398d9f4e8f2" providerId="LiveId" clId="{3846BB09-8D87-4EAE-B2D5-AEEF98808276}" dt="2024-03-23T04:50:50.345" v="3330" actId="21"/>
          <ac:picMkLst>
            <pc:docMk/>
            <pc:sldMk cId="301377" sldId="269"/>
            <ac:picMk id="11" creationId="{F023663B-A2D1-AED7-6EAB-804413666C59}"/>
          </ac:picMkLst>
        </pc:picChg>
        <pc:picChg chg="add mod">
          <ac:chgData name="Saurabh Singh" userId="09639398d9f4e8f2" providerId="LiveId" clId="{3846BB09-8D87-4EAE-B2D5-AEEF98808276}" dt="2024-03-23T04:53:12.940" v="3352" actId="14100"/>
          <ac:picMkLst>
            <pc:docMk/>
            <pc:sldMk cId="301377" sldId="269"/>
            <ac:picMk id="1026" creationId="{C4E73158-9471-F74E-1FB0-DA06AEBB2276}"/>
          </ac:picMkLst>
        </pc:picChg>
        <pc:picChg chg="add del mod">
          <ac:chgData name="Saurabh Singh" userId="09639398d9f4e8f2" providerId="LiveId" clId="{3846BB09-8D87-4EAE-B2D5-AEEF98808276}" dt="2024-03-23T04:40:46.242" v="3304" actId="478"/>
          <ac:picMkLst>
            <pc:docMk/>
            <pc:sldMk cId="301377" sldId="269"/>
            <ac:picMk id="1028" creationId="{0937CC86-516D-2969-65EA-E42D6DE71024}"/>
          </ac:picMkLst>
        </pc:picChg>
        <pc:picChg chg="add mod">
          <ac:chgData name="Saurabh Singh" userId="09639398d9f4e8f2" providerId="LiveId" clId="{3846BB09-8D87-4EAE-B2D5-AEEF98808276}" dt="2024-03-23T04:53:07.985" v="3350" actId="14100"/>
          <ac:picMkLst>
            <pc:docMk/>
            <pc:sldMk cId="301377" sldId="269"/>
            <ac:picMk id="1030" creationId="{967776BF-C4A4-EB38-E6AD-7BB37597AB7C}"/>
          </ac:picMkLst>
        </pc:picChg>
      </pc:sldChg>
      <pc:sldChg chg="addSp modSp new mod ord">
        <pc:chgData name="Saurabh Singh" userId="09639398d9f4e8f2" providerId="LiveId" clId="{3846BB09-8D87-4EAE-B2D5-AEEF98808276}" dt="2024-03-23T04:52:44.792" v="3346" actId="1076"/>
        <pc:sldMkLst>
          <pc:docMk/>
          <pc:sldMk cId="1800172144" sldId="270"/>
        </pc:sldMkLst>
        <pc:graphicFrameChg chg="add mod">
          <ac:chgData name="Saurabh Singh" userId="09639398d9f4e8f2" providerId="LiveId" clId="{3846BB09-8D87-4EAE-B2D5-AEEF98808276}" dt="2024-03-23T04:52:44.792" v="3346" actId="1076"/>
          <ac:graphicFrameMkLst>
            <pc:docMk/>
            <pc:sldMk cId="1800172144" sldId="270"/>
            <ac:graphicFrameMk id="4" creationId="{6515BE28-D47B-B7C0-05A0-DE6CE6771C45}"/>
          </ac:graphicFrameMkLst>
        </pc:graphicFrameChg>
        <pc:picChg chg="add mod">
          <ac:chgData name="Saurabh Singh" userId="09639398d9f4e8f2" providerId="LiveId" clId="{3846BB09-8D87-4EAE-B2D5-AEEF98808276}" dt="2024-03-23T04:52:20.010" v="3344"/>
          <ac:picMkLst>
            <pc:docMk/>
            <pc:sldMk cId="1800172144" sldId="270"/>
            <ac:picMk id="2" creationId="{228AA313-FDDC-F01F-EE09-B75F58CC1AF9}"/>
          </ac:picMkLst>
        </pc:picChg>
        <pc:picChg chg="add mod">
          <ac:chgData name="Saurabh Singh" userId="09639398d9f4e8f2" providerId="LiveId" clId="{3846BB09-8D87-4EAE-B2D5-AEEF98808276}" dt="2024-03-23T04:52:20.010" v="3344"/>
          <ac:picMkLst>
            <pc:docMk/>
            <pc:sldMk cId="1800172144" sldId="270"/>
            <ac:picMk id="3" creationId="{5F07F108-DAAF-B8C4-3EAE-0DECF3DC7DF7}"/>
          </ac:picMkLst>
        </pc:picChg>
        <pc:picChg chg="add mod">
          <ac:chgData name="Saurabh Singh" userId="09639398d9f4e8f2" providerId="LiveId" clId="{3846BB09-8D87-4EAE-B2D5-AEEF98808276}" dt="2024-03-23T04:51:34.394" v="3339" actId="1440"/>
          <ac:picMkLst>
            <pc:docMk/>
            <pc:sldMk cId="1800172144" sldId="270"/>
            <ac:picMk id="9" creationId="{0E5BF727-A5B0-53CE-790F-8C589A4C3527}"/>
          </ac:picMkLst>
        </pc:picChg>
        <pc:picChg chg="add mod">
          <ac:chgData name="Saurabh Singh" userId="09639398d9f4e8f2" providerId="LiveId" clId="{3846BB09-8D87-4EAE-B2D5-AEEF98808276}" dt="2024-03-23T04:52:18.568" v="3343" actId="1076"/>
          <ac:picMkLst>
            <pc:docMk/>
            <pc:sldMk cId="1800172144" sldId="270"/>
            <ac:picMk id="11" creationId="{F023663B-A2D1-AED7-6EAB-804413666C59}"/>
          </ac:picMkLst>
        </pc:picChg>
      </pc:sldChg>
      <pc:sldChg chg="addSp modSp new mod">
        <pc:chgData name="Saurabh Singh" userId="09639398d9f4e8f2" providerId="LiveId" clId="{3846BB09-8D87-4EAE-B2D5-AEEF98808276}" dt="2024-03-23T04:56:30.431" v="3363" actId="1076"/>
        <pc:sldMkLst>
          <pc:docMk/>
          <pc:sldMk cId="443653357" sldId="271"/>
        </pc:sldMkLst>
        <pc:graphicFrameChg chg="add mod modGraphic">
          <ac:chgData name="Saurabh Singh" userId="09639398d9f4e8f2" providerId="LiveId" clId="{3846BB09-8D87-4EAE-B2D5-AEEF98808276}" dt="2024-03-23T04:56:30.431" v="3363" actId="1076"/>
          <ac:graphicFrameMkLst>
            <pc:docMk/>
            <pc:sldMk cId="443653357" sldId="271"/>
            <ac:graphicFrameMk id="6" creationId="{E9670E8E-DF5C-7C1C-3159-444B5142CB6B}"/>
          </ac:graphicFrameMkLst>
        </pc:graphicFrameChg>
        <pc:picChg chg="add mod">
          <ac:chgData name="Saurabh Singh" userId="09639398d9f4e8f2" providerId="LiveId" clId="{3846BB09-8D87-4EAE-B2D5-AEEF98808276}" dt="2024-03-23T04:56:18.576" v="3362" actId="1076"/>
          <ac:picMkLst>
            <pc:docMk/>
            <pc:sldMk cId="443653357" sldId="271"/>
            <ac:picMk id="3" creationId="{2A0148F3-138A-C2AB-0D53-1B671041E25C}"/>
          </ac:picMkLst>
        </pc:picChg>
        <pc:picChg chg="add mod">
          <ac:chgData name="Saurabh Singh" userId="09639398d9f4e8f2" providerId="LiveId" clId="{3846BB09-8D87-4EAE-B2D5-AEEF98808276}" dt="2024-03-23T04:55:43.046" v="3357" actId="1076"/>
          <ac:picMkLst>
            <pc:docMk/>
            <pc:sldMk cId="443653357" sldId="271"/>
            <ac:picMk id="5" creationId="{632CC219-9673-F8CB-8608-79A839E9F893}"/>
          </ac:picMkLst>
        </pc:picChg>
      </pc:sldChg>
      <pc:sldChg chg="addSp delSp modSp new mod">
        <pc:chgData name="Saurabh Singh" userId="09639398d9f4e8f2" providerId="LiveId" clId="{3846BB09-8D87-4EAE-B2D5-AEEF98808276}" dt="2024-03-23T05:41:26.510" v="3412" actId="20577"/>
        <pc:sldMkLst>
          <pc:docMk/>
          <pc:sldMk cId="3306632313" sldId="272"/>
        </pc:sldMkLst>
        <pc:spChg chg="add mod">
          <ac:chgData name="Saurabh Singh" userId="09639398d9f4e8f2" providerId="LiveId" clId="{3846BB09-8D87-4EAE-B2D5-AEEF98808276}" dt="2024-03-23T05:40:28.667" v="3383" actId="767"/>
          <ac:spMkLst>
            <pc:docMk/>
            <pc:sldMk cId="3306632313" sldId="272"/>
            <ac:spMk id="7" creationId="{F52FA26E-E0C0-AB24-C37C-2011235A7D80}"/>
          </ac:spMkLst>
        </pc:spChg>
        <pc:spChg chg="add mod">
          <ac:chgData name="Saurabh Singh" userId="09639398d9f4e8f2" providerId="LiveId" clId="{3846BB09-8D87-4EAE-B2D5-AEEF98808276}" dt="2024-03-23T05:41:26.510" v="3412" actId="20577"/>
          <ac:spMkLst>
            <pc:docMk/>
            <pc:sldMk cId="3306632313" sldId="272"/>
            <ac:spMk id="8" creationId="{778B9729-6023-BB1F-83BF-53414B95276E}"/>
          </ac:spMkLst>
        </pc:spChg>
        <pc:graphicFrameChg chg="add mod">
          <ac:chgData name="Saurabh Singh" userId="09639398d9f4e8f2" providerId="LiveId" clId="{3846BB09-8D87-4EAE-B2D5-AEEF98808276}" dt="2024-03-23T05:40:35.346" v="3384" actId="1076"/>
          <ac:graphicFrameMkLst>
            <pc:docMk/>
            <pc:sldMk cId="3306632313" sldId="272"/>
            <ac:graphicFrameMk id="2" creationId="{0BB20042-600F-7D85-B2BA-58221153F041}"/>
          </ac:graphicFrameMkLst>
        </pc:graphicFrameChg>
        <pc:picChg chg="add del mod">
          <ac:chgData name="Saurabh Singh" userId="09639398d9f4e8f2" providerId="LiveId" clId="{3846BB09-8D87-4EAE-B2D5-AEEF98808276}" dt="2024-03-23T04:59:05.712" v="3368" actId="478"/>
          <ac:picMkLst>
            <pc:docMk/>
            <pc:sldMk cId="3306632313" sldId="272"/>
            <ac:picMk id="4" creationId="{5C762345-D1DC-4A88-2B70-BAA459DDF2C3}"/>
          </ac:picMkLst>
        </pc:picChg>
        <pc:picChg chg="add mod">
          <ac:chgData name="Saurabh Singh" userId="09639398d9f4e8f2" providerId="LiveId" clId="{3846BB09-8D87-4EAE-B2D5-AEEF98808276}" dt="2024-03-23T04:59:20.719" v="3372" actId="1076"/>
          <ac:picMkLst>
            <pc:docMk/>
            <pc:sldMk cId="3306632313" sldId="272"/>
            <ac:picMk id="6" creationId="{7FC624AE-1B4A-8D34-E9A8-F2F4DAA3E0B4}"/>
          </ac:picMkLst>
        </pc:picChg>
      </pc:sldChg>
      <pc:sldChg chg="addSp modSp new mod">
        <pc:chgData name="Saurabh Singh" userId="09639398d9f4e8f2" providerId="LiveId" clId="{3846BB09-8D87-4EAE-B2D5-AEEF98808276}" dt="2024-03-23T05:46:11.717" v="3424" actId="1076"/>
        <pc:sldMkLst>
          <pc:docMk/>
          <pc:sldMk cId="84977340" sldId="273"/>
        </pc:sldMkLst>
        <pc:graphicFrameChg chg="add mod">
          <ac:chgData name="Saurabh Singh" userId="09639398d9f4e8f2" providerId="LiveId" clId="{3846BB09-8D87-4EAE-B2D5-AEEF98808276}" dt="2024-03-23T05:46:11.717" v="3424" actId="1076"/>
          <ac:graphicFrameMkLst>
            <pc:docMk/>
            <pc:sldMk cId="84977340" sldId="273"/>
            <ac:graphicFrameMk id="2" creationId="{E7A3CAD0-0344-B8F4-9BA8-EF8663EAC16C}"/>
          </ac:graphicFrameMkLst>
        </pc:graphicFrameChg>
        <pc:picChg chg="add mod">
          <ac:chgData name="Saurabh Singh" userId="09639398d9f4e8f2" providerId="LiveId" clId="{3846BB09-8D87-4EAE-B2D5-AEEF98808276}" dt="2024-03-23T05:44:09.921" v="3414" actId="1076"/>
          <ac:picMkLst>
            <pc:docMk/>
            <pc:sldMk cId="84977340" sldId="273"/>
            <ac:picMk id="4" creationId="{0D927611-01E1-A5BE-EC69-7770423730E3}"/>
          </ac:picMkLst>
        </pc:picChg>
        <pc:picChg chg="add mod">
          <ac:chgData name="Saurabh Singh" userId="09639398d9f4e8f2" providerId="LiveId" clId="{3846BB09-8D87-4EAE-B2D5-AEEF98808276}" dt="2024-03-23T05:45:45.461" v="3421" actId="1076"/>
          <ac:picMkLst>
            <pc:docMk/>
            <pc:sldMk cId="84977340" sldId="273"/>
            <ac:picMk id="6" creationId="{4F9FE256-6871-0AB4-3E71-8AC3C03A3487}"/>
          </ac:picMkLst>
        </pc:picChg>
        <pc:picChg chg="add mod">
          <ac:chgData name="Saurabh Singh" userId="09639398d9f4e8f2" providerId="LiveId" clId="{3846BB09-8D87-4EAE-B2D5-AEEF98808276}" dt="2024-03-23T05:45:41.910" v="3420" actId="1076"/>
          <ac:picMkLst>
            <pc:docMk/>
            <pc:sldMk cId="84977340" sldId="273"/>
            <ac:picMk id="8" creationId="{8C5A79B0-FB27-EEEF-6CEF-4C858E4222ED}"/>
          </ac:picMkLst>
        </pc:picChg>
        <pc:picChg chg="add mod">
          <ac:chgData name="Saurabh Singh" userId="09639398d9f4e8f2" providerId="LiveId" clId="{3846BB09-8D87-4EAE-B2D5-AEEF98808276}" dt="2024-03-23T05:46:07.536" v="3423" actId="1076"/>
          <ac:picMkLst>
            <pc:docMk/>
            <pc:sldMk cId="84977340" sldId="273"/>
            <ac:picMk id="10" creationId="{8F1F62CD-BECC-7828-7B12-D1D8EFBFF5C0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AA087-DD11-4BD4-AFA0-5C75FC522A9D}" type="datetimeFigureOut">
              <a:rPr lang="en-IN" smtClean="0"/>
              <a:t>23-03-2024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D5E5A-0FB5-4A4F-8F4F-EBCA1B82A3F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551304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AA087-DD11-4BD4-AFA0-5C75FC522A9D}" type="datetimeFigureOut">
              <a:rPr lang="en-IN" smtClean="0"/>
              <a:t>23-03-2024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D5E5A-0FB5-4A4F-8F4F-EBCA1B82A3F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274375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AA087-DD11-4BD4-AFA0-5C75FC522A9D}" type="datetimeFigureOut">
              <a:rPr lang="en-IN" smtClean="0"/>
              <a:t>23-03-2024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D5E5A-0FB5-4A4F-8F4F-EBCA1B82A3FE}" type="slidenum">
              <a:rPr lang="en-IN" smtClean="0"/>
              <a:t>‹#›</a:t>
            </a:fld>
            <a:endParaRPr lang="en-IN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437086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AA087-DD11-4BD4-AFA0-5C75FC522A9D}" type="datetimeFigureOut">
              <a:rPr lang="en-IN" smtClean="0"/>
              <a:t>23-03-2024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D5E5A-0FB5-4A4F-8F4F-EBCA1B82A3F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134500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AA087-DD11-4BD4-AFA0-5C75FC522A9D}" type="datetimeFigureOut">
              <a:rPr lang="en-IN" smtClean="0"/>
              <a:t>23-03-2024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D5E5A-0FB5-4A4F-8F4F-EBCA1B82A3FE}" type="slidenum">
              <a:rPr lang="en-IN" smtClean="0"/>
              <a:t>‹#›</a:t>
            </a:fld>
            <a:endParaRPr lang="en-IN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447387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AA087-DD11-4BD4-AFA0-5C75FC522A9D}" type="datetimeFigureOut">
              <a:rPr lang="en-IN" smtClean="0"/>
              <a:t>23-03-2024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D5E5A-0FB5-4A4F-8F4F-EBCA1B82A3F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818569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AA087-DD11-4BD4-AFA0-5C75FC522A9D}" type="datetimeFigureOut">
              <a:rPr lang="en-IN" smtClean="0"/>
              <a:t>23-03-2024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D5E5A-0FB5-4A4F-8F4F-EBCA1B82A3F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654035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AA087-DD11-4BD4-AFA0-5C75FC522A9D}" type="datetimeFigureOut">
              <a:rPr lang="en-IN" smtClean="0"/>
              <a:t>23-03-2024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D5E5A-0FB5-4A4F-8F4F-EBCA1B82A3F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540817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AA087-DD11-4BD4-AFA0-5C75FC522A9D}" type="datetimeFigureOut">
              <a:rPr lang="en-IN" smtClean="0"/>
              <a:t>23-03-2024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D5E5A-0FB5-4A4F-8F4F-EBCA1B82A3F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4948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AA087-DD11-4BD4-AFA0-5C75FC522A9D}" type="datetimeFigureOut">
              <a:rPr lang="en-IN" smtClean="0"/>
              <a:t>23-03-2024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D5E5A-0FB5-4A4F-8F4F-EBCA1B82A3F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895528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AA087-DD11-4BD4-AFA0-5C75FC522A9D}" type="datetimeFigureOut">
              <a:rPr lang="en-IN" smtClean="0"/>
              <a:t>23-03-2024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D5E5A-0FB5-4A4F-8F4F-EBCA1B82A3F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196614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AA087-DD11-4BD4-AFA0-5C75FC522A9D}" type="datetimeFigureOut">
              <a:rPr lang="en-IN" smtClean="0"/>
              <a:t>23-03-2024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D5E5A-0FB5-4A4F-8F4F-EBCA1B82A3F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723582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AA087-DD11-4BD4-AFA0-5C75FC522A9D}" type="datetimeFigureOut">
              <a:rPr lang="en-IN" smtClean="0"/>
              <a:t>23-03-2024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D5E5A-0FB5-4A4F-8F4F-EBCA1B82A3F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554968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AA087-DD11-4BD4-AFA0-5C75FC522A9D}" type="datetimeFigureOut">
              <a:rPr lang="en-IN" smtClean="0"/>
              <a:t>23-03-2024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D5E5A-0FB5-4A4F-8F4F-EBCA1B82A3F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490189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AA087-DD11-4BD4-AFA0-5C75FC522A9D}" type="datetimeFigureOut">
              <a:rPr lang="en-IN" smtClean="0"/>
              <a:t>23-03-2024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D5E5A-0FB5-4A4F-8F4F-EBCA1B82A3F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924041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D5E5A-0FB5-4A4F-8F4F-EBCA1B82A3FE}" type="slidenum">
              <a:rPr lang="en-IN" smtClean="0"/>
              <a:t>‹#›</a:t>
            </a:fld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AA087-DD11-4BD4-AFA0-5C75FC522A9D}" type="datetimeFigureOut">
              <a:rPr lang="en-IN" smtClean="0"/>
              <a:t>23-03-2024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008801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BAA087-DD11-4BD4-AFA0-5C75FC522A9D}" type="datetimeFigureOut">
              <a:rPr lang="en-IN" smtClean="0"/>
              <a:t>23-03-2024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839D5E5A-0FB5-4A4F-8F4F-EBCA1B82A3F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583160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5" r:id="rId1"/>
    <p:sldLayoutId id="2147483756" r:id="rId2"/>
    <p:sldLayoutId id="2147483757" r:id="rId3"/>
    <p:sldLayoutId id="2147483758" r:id="rId4"/>
    <p:sldLayoutId id="2147483759" r:id="rId5"/>
    <p:sldLayoutId id="2147483760" r:id="rId6"/>
    <p:sldLayoutId id="2147483761" r:id="rId7"/>
    <p:sldLayoutId id="2147483762" r:id="rId8"/>
    <p:sldLayoutId id="2147483763" r:id="rId9"/>
    <p:sldLayoutId id="2147483764" r:id="rId10"/>
    <p:sldLayoutId id="2147483765" r:id="rId11"/>
    <p:sldLayoutId id="2147483766" r:id="rId12"/>
    <p:sldLayoutId id="2147483767" r:id="rId13"/>
    <p:sldLayoutId id="2147483768" r:id="rId14"/>
    <p:sldLayoutId id="2147483769" r:id="rId15"/>
    <p:sldLayoutId id="2147483770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BAD8937F-9BAC-0F47-25C4-A65069F347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10122958" cy="1096899"/>
          </a:xfrm>
        </p:spPr>
        <p:txBody>
          <a:bodyPr>
            <a:normAutofit/>
          </a:bodyPr>
          <a:lstStyle/>
          <a:p>
            <a:r>
              <a:rPr lang="en-IN" sz="3600" b="1" dirty="0">
                <a:solidFill>
                  <a:srgbClr val="FFFF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Streamlining News Access with SQL</a:t>
            </a:r>
          </a:p>
        </p:txBody>
      </p:sp>
    </p:spTree>
    <p:extLst>
      <p:ext uri="{BB962C8B-B14F-4D97-AF65-F5344CB8AC3E}">
        <p14:creationId xmlns:p14="http://schemas.microsoft.com/office/powerpoint/2010/main" val="22584735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471CCEFC-333D-6101-15F0-62D8ADF1D5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7524"/>
            <a:ext cx="4563611" cy="240276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933B438-79F0-DADE-E0F3-307C34816A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3611" y="0"/>
            <a:ext cx="4123058" cy="294453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87D3CB1-B611-F3E9-5EB8-16C861760C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92" y="2619342"/>
            <a:ext cx="4248130" cy="423865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0693863-5079-05B1-ED6B-8EC1DFEAED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7622" y="3092060"/>
            <a:ext cx="4738578" cy="36424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AD1FFD72-DFFD-00E1-DE39-6DF4E564CA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927384"/>
              </p:ext>
            </p:extLst>
          </p:nvPr>
        </p:nvGraphicFramePr>
        <p:xfrm>
          <a:off x="9050648" y="970650"/>
          <a:ext cx="2961098" cy="2655505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480549">
                  <a:extLst>
                    <a:ext uri="{9D8B030D-6E8A-4147-A177-3AD203B41FA5}">
                      <a16:colId xmlns:a16="http://schemas.microsoft.com/office/drawing/2014/main" val="4269694295"/>
                    </a:ext>
                  </a:extLst>
                </a:gridCol>
                <a:gridCol w="1480549">
                  <a:extLst>
                    <a:ext uri="{9D8B030D-6E8A-4147-A177-3AD203B41FA5}">
                      <a16:colId xmlns:a16="http://schemas.microsoft.com/office/drawing/2014/main" val="1778309131"/>
                    </a:ext>
                  </a:extLst>
                </a:gridCol>
              </a:tblGrid>
              <a:tr h="552385"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lang_id</a:t>
                      </a:r>
                      <a:endParaRPr lang="en-US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PK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0710165"/>
                  </a:ext>
                </a:extLst>
              </a:tr>
              <a:tr h="544818"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language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Language of the article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2339011"/>
                  </a:ext>
                </a:extLst>
              </a:tr>
              <a:tr h="1362044"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lang_desc</a:t>
                      </a:r>
                      <a:endParaRPr lang="en-US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Geographical and demographic info about the location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896646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CF0D2295-8294-B67A-EC2B-6A2875F5FC6D}"/>
              </a:ext>
            </a:extLst>
          </p:cNvPr>
          <p:cNvSpPr txBox="1"/>
          <p:nvPr/>
        </p:nvSpPr>
        <p:spPr>
          <a:xfrm>
            <a:off x="9309420" y="361461"/>
            <a:ext cx="24435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Language Table</a:t>
            </a:r>
          </a:p>
        </p:txBody>
      </p:sp>
    </p:spTree>
    <p:extLst>
      <p:ext uri="{BB962C8B-B14F-4D97-AF65-F5344CB8AC3E}">
        <p14:creationId xmlns:p14="http://schemas.microsoft.com/office/powerpoint/2010/main" val="5848491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F26794E-D0C4-BA06-49C8-0E8C40AC43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671465" cy="37950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4CBC82B-9EB4-168A-B742-82603362D7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91700"/>
            <a:ext cx="10790855" cy="2766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FA272F5-855C-238E-D528-0DF10DDFE4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9310" y="-36347"/>
            <a:ext cx="9532690" cy="34629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9F999FCE-17AE-6D88-B514-588920BF12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7259401"/>
              </p:ext>
            </p:extLst>
          </p:nvPr>
        </p:nvGraphicFramePr>
        <p:xfrm>
          <a:off x="7692705" y="5142282"/>
          <a:ext cx="4427274" cy="16510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213637">
                  <a:extLst>
                    <a:ext uri="{9D8B030D-6E8A-4147-A177-3AD203B41FA5}">
                      <a16:colId xmlns:a16="http://schemas.microsoft.com/office/drawing/2014/main" val="4269694295"/>
                    </a:ext>
                  </a:extLst>
                </a:gridCol>
                <a:gridCol w="2213637">
                  <a:extLst>
                    <a:ext uri="{9D8B030D-6E8A-4147-A177-3AD203B41FA5}">
                      <a16:colId xmlns:a16="http://schemas.microsoft.com/office/drawing/2014/main" val="17783091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location_id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0710165"/>
                  </a:ext>
                </a:extLst>
              </a:tr>
              <a:tr h="210087">
                <a:tc>
                  <a:txBody>
                    <a:bodyPr/>
                    <a:lstStyle/>
                    <a:p>
                      <a:r>
                        <a:rPr lang="en-US" dirty="0"/>
                        <a:t>location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Geographical Scope of the article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23390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location_data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 about the location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8966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75569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E5BF727-A5B0-53CE-790F-8C589A4C35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6975" y="3601165"/>
            <a:ext cx="6782747" cy="31436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023663B-A2D1-AED7-6EAB-804413666C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88990" cy="41337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515BE28-D47B-B7C0-05A0-DE6CE6771C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0747185"/>
              </p:ext>
            </p:extLst>
          </p:nvPr>
        </p:nvGraphicFramePr>
        <p:xfrm>
          <a:off x="6096000" y="313300"/>
          <a:ext cx="6007598" cy="2667000"/>
        </p:xfrm>
        <a:graphic>
          <a:graphicData uri="http://schemas.openxmlformats.org/drawingml/2006/table">
            <a:tbl>
              <a:tblPr bandRow="1">
                <a:tableStyleId>{8A107856-5554-42FB-B03E-39F5DBC370BA}</a:tableStyleId>
              </a:tblPr>
              <a:tblGrid>
                <a:gridCol w="1884392">
                  <a:extLst>
                    <a:ext uri="{9D8B030D-6E8A-4147-A177-3AD203B41FA5}">
                      <a16:colId xmlns:a16="http://schemas.microsoft.com/office/drawing/2014/main" val="1773725071"/>
                    </a:ext>
                  </a:extLst>
                </a:gridCol>
                <a:gridCol w="4123206">
                  <a:extLst>
                    <a:ext uri="{9D8B030D-6E8A-4147-A177-3AD203B41FA5}">
                      <a16:colId xmlns:a16="http://schemas.microsoft.com/office/drawing/2014/main" val="23018816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source_id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PK, uniquely identifies each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98045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source_name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Name of the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25428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source_desc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 of the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07358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source_bias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Source bias rating on a 5 point scale, lower the better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55278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source_rating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Rating about the quality of the source, 5 point scale, higher the better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40942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001721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4E73158-9471-F74E-1FB0-DA06AEBB22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1894" y="1864453"/>
            <a:ext cx="4135778" cy="384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67776BF-C4A4-EB38-E6AD-7BB37597AB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249" y="1864452"/>
            <a:ext cx="3168624" cy="3957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E19BA8B-A541-C189-552A-46DF4B1FBD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3232" y="0"/>
            <a:ext cx="41505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A0148F3-138A-C2AB-0D53-1B671041E2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69687" cy="24843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32CC219-9673-F8CB-8608-79A839E9F8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1881" y="1894782"/>
            <a:ext cx="9450119" cy="4963218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E9670E8E-DF5C-7C1C-3159-444B5142CB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0568560"/>
              </p:ext>
            </p:extLst>
          </p:nvPr>
        </p:nvGraphicFramePr>
        <p:xfrm>
          <a:off x="6817743" y="1242167"/>
          <a:ext cx="5374257" cy="1381760"/>
        </p:xfrm>
        <a:graphic>
          <a:graphicData uri="http://schemas.openxmlformats.org/drawingml/2006/table">
            <a:tbl>
              <a:tblPr bandRow="1">
                <a:tableStyleId>{8A107856-5554-42FB-B03E-39F5DBC370BA}</a:tableStyleId>
              </a:tblPr>
              <a:tblGrid>
                <a:gridCol w="2018581">
                  <a:extLst>
                    <a:ext uri="{9D8B030D-6E8A-4147-A177-3AD203B41FA5}">
                      <a16:colId xmlns:a16="http://schemas.microsoft.com/office/drawing/2014/main" val="225145348"/>
                    </a:ext>
                  </a:extLst>
                </a:gridCol>
                <a:gridCol w="3355676">
                  <a:extLst>
                    <a:ext uri="{9D8B030D-6E8A-4147-A177-3AD203B41FA5}">
                      <a16:colId xmlns:a16="http://schemas.microsoft.com/office/drawing/2014/main" val="40897705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author_id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PK, uniquely identifies each author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47635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author_name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The name of the Author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36205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author_desc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CV of the author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02166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436533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BB20042-600F-7D85-B2BA-58221153F0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7674234"/>
              </p:ext>
            </p:extLst>
          </p:nvPr>
        </p:nvGraphicFramePr>
        <p:xfrm>
          <a:off x="3826444" y="2196128"/>
          <a:ext cx="4744529" cy="11074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690778">
                  <a:extLst>
                    <a:ext uri="{9D8B030D-6E8A-4147-A177-3AD203B41FA5}">
                      <a16:colId xmlns:a16="http://schemas.microsoft.com/office/drawing/2014/main" val="3682925039"/>
                    </a:ext>
                  </a:extLst>
                </a:gridCol>
                <a:gridCol w="3053751">
                  <a:extLst>
                    <a:ext uri="{9D8B030D-6E8A-4147-A177-3AD203B41FA5}">
                      <a16:colId xmlns:a16="http://schemas.microsoft.com/office/drawing/2014/main" val="19216963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type_id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858141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 err="1"/>
                        <a:t>type_name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Type name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8003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type_desc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 of type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4047170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7FC624AE-1B4A-8D34-E9A8-F2F4DAA3E0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439" y="933767"/>
            <a:ext cx="2175765" cy="454394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78B9729-6023-BB1F-83BF-53414B95276E}"/>
              </a:ext>
            </a:extLst>
          </p:cNvPr>
          <p:cNvSpPr txBox="1"/>
          <p:nvPr/>
        </p:nvSpPr>
        <p:spPr>
          <a:xfrm>
            <a:off x="3826444" y="933767"/>
            <a:ext cx="40326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Type Table ( Types of Articles) </a:t>
            </a:r>
          </a:p>
        </p:txBody>
      </p:sp>
    </p:spTree>
    <p:extLst>
      <p:ext uri="{BB962C8B-B14F-4D97-AF65-F5344CB8AC3E}">
        <p14:creationId xmlns:p14="http://schemas.microsoft.com/office/powerpoint/2010/main" val="33066323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E7A3CAD0-0344-B8F4-9BA8-EF8663EAC1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7766182"/>
              </p:ext>
            </p:extLst>
          </p:nvPr>
        </p:nvGraphicFramePr>
        <p:xfrm>
          <a:off x="6916114" y="223839"/>
          <a:ext cx="5091841" cy="1651000"/>
        </p:xfrm>
        <a:graphic>
          <a:graphicData uri="http://schemas.openxmlformats.org/drawingml/2006/table">
            <a:tbl>
              <a:tblPr bandRow="1">
                <a:tableStyleId>{8A107856-5554-42FB-B03E-39F5DBC370BA}</a:tableStyleId>
              </a:tblPr>
              <a:tblGrid>
                <a:gridCol w="2202273">
                  <a:extLst>
                    <a:ext uri="{9D8B030D-6E8A-4147-A177-3AD203B41FA5}">
                      <a16:colId xmlns:a16="http://schemas.microsoft.com/office/drawing/2014/main" val="3798370549"/>
                    </a:ext>
                  </a:extLst>
                </a:gridCol>
                <a:gridCol w="2889568">
                  <a:extLst>
                    <a:ext uri="{9D8B030D-6E8A-4147-A177-3AD203B41FA5}">
                      <a16:colId xmlns:a16="http://schemas.microsoft.com/office/drawing/2014/main" val="32905742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category_id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PK, uniquely identifies each category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87435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category_name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The name of the category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01742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category_desc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 of the category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4098461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0D927611-01E1-A5BE-EC69-7770423730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29000"/>
            <a:ext cx="11926964" cy="341042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F9FE256-6871-0AB4-3E71-8AC3C03A34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4424" y="0"/>
            <a:ext cx="2257740" cy="24958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C5A79B0-FB27-EEEF-6CEF-4C858E4222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2324424" cy="354379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F1F62CD-BECC-7828-7B12-D1D8EFBFF5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91690" y="112331"/>
            <a:ext cx="2314898" cy="3162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773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ABE3BD-6365-902F-6623-6D253B671F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63B0E6A-53BA-1AB7-87EF-93D9398DD4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10889"/>
            <a:ext cx="3682988" cy="39915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C9F592D-E287-3183-C20D-815B86EDED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9566" y="58527"/>
            <a:ext cx="9202434" cy="6506483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ED4F594-CA99-69A8-BDBB-53BFAE95561C}"/>
              </a:ext>
            </a:extLst>
          </p:cNvPr>
          <p:cNvGraphicFramePr>
            <a:graphicFrameLocks noGrp="1"/>
          </p:cNvGraphicFramePr>
          <p:nvPr/>
        </p:nvGraphicFramePr>
        <p:xfrm>
          <a:off x="0" y="172188"/>
          <a:ext cx="2989566" cy="2280920"/>
        </p:xfrm>
        <a:graphic>
          <a:graphicData uri="http://schemas.openxmlformats.org/drawingml/2006/table">
            <a:tbl>
              <a:tblPr bandRow="1">
                <a:tableStyleId>{8A107856-5554-42FB-B03E-39F5DBC370BA}</a:tableStyleId>
              </a:tblPr>
              <a:tblGrid>
                <a:gridCol w="1406769">
                  <a:extLst>
                    <a:ext uri="{9D8B030D-6E8A-4147-A177-3AD203B41FA5}">
                      <a16:colId xmlns:a16="http://schemas.microsoft.com/office/drawing/2014/main" val="153140080"/>
                    </a:ext>
                  </a:extLst>
                </a:gridCol>
                <a:gridCol w="1582797">
                  <a:extLst>
                    <a:ext uri="{9D8B030D-6E8A-4147-A177-3AD203B41FA5}">
                      <a16:colId xmlns:a16="http://schemas.microsoft.com/office/drawing/2014/main" val="445483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100" dirty="0" err="1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preference_id</a:t>
                      </a:r>
                      <a:endParaRPr lang="en-US" sz="11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PK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84907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category_id_1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compulsory category selection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8126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category_id_2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optional category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69968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category_id_3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optional category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25300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category_id_3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optional category 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78346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category_id_3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optional category 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7146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77437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7F5FE9-4595-2C7C-5AC8-8324A8CD1A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3402" y="935088"/>
            <a:ext cx="8610600" cy="1293028"/>
          </a:xfrm>
        </p:spPr>
        <p:txBody>
          <a:bodyPr/>
          <a:lstStyle/>
          <a:p>
            <a:r>
              <a:rPr lang="en-IN" dirty="0"/>
              <a:t>ADVANTAGES: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2B4351-B6DE-6A9D-2B99-E69E096AB8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endParaRPr lang="en-IN" dirty="0"/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Personalized News Consumption: Users can access current affairs articles tailored to their specific interests and preferences, enhancing their overall news consumption experience.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Time Efficiency: By providing a streamlined platform for accessing relevant news articles, users can save time spent searching through multiple sources for information.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Language Inclusivity: The availability of articles in multiple languages ensures that users from diverse linguistic backgrounds can access news content in their preferred language.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Data-driven Insights: Analysis of user interaction data within the database system can provide valuable insights into user preferences and trends, enabling publishers to optimize content delivery strategies.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Productivity : Students can read news articles efficiently and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and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precisely which will help their creativity to be improved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553820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E16608-9E13-7459-3C80-D9BE10435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867561"/>
            <a:ext cx="8610600" cy="1293028"/>
          </a:xfrm>
        </p:spPr>
        <p:txBody>
          <a:bodyPr/>
          <a:lstStyle/>
          <a:p>
            <a:r>
              <a:rPr lang="en-IN" dirty="0"/>
              <a:t>CONCLUSION: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4E67FF-AE7B-FB91-9BDA-DDD3310807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b="0" i="0" dirty="0">
              <a:solidFill>
                <a:srgbClr val="0D0D0D"/>
              </a:solidFill>
              <a:effectLst/>
              <a:latin typeface="Söhne"/>
            </a:endParaRPr>
          </a:p>
          <a:p>
            <a:endParaRPr lang="en-US" dirty="0">
              <a:solidFill>
                <a:srgbClr val="0D0D0D"/>
              </a:solidFill>
              <a:latin typeface="Söhne"/>
            </a:endParaRPr>
          </a:p>
          <a:p>
            <a:endParaRPr lang="en-US" b="0" i="0" dirty="0">
              <a:solidFill>
                <a:srgbClr val="0D0D0D"/>
              </a:solidFill>
              <a:effectLst/>
              <a:latin typeface="Söhne"/>
            </a:endParaRPr>
          </a:p>
          <a:p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In conclusion, our SQL project on current affairs aims to empower users with a comprehensive platform for accessing relevant news articles based on their preferences. By leveraging database management techniques and efficient query optimization, we strive to deliver a seamless and personalized news consumption experience for users worldwide.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38363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EDB66-B5E9-A098-676D-BD3B1660BA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158" y="901532"/>
            <a:ext cx="8610600" cy="1293028"/>
          </a:xfrm>
        </p:spPr>
        <p:txBody>
          <a:bodyPr/>
          <a:lstStyle/>
          <a:p>
            <a:r>
              <a:rPr lang="en-I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INTRODUCTION</a:t>
            </a:r>
            <a:r>
              <a:rPr lang="en-IN" dirty="0"/>
              <a:t>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B7E10E-6075-0669-8400-8BD1F732CF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194560"/>
            <a:ext cx="5903259" cy="4024125"/>
          </a:xfrm>
        </p:spPr>
        <p:txBody>
          <a:bodyPr>
            <a:normAutofit/>
          </a:bodyPr>
          <a:lstStyle/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 Importance of staying informed about current affairs in today's fast-paced world.</a:t>
            </a:r>
          </a:p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 Overwhelming abundance of information across different publications, languages, and categories.</a:t>
            </a:r>
          </a:p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 Challenge: Users struggle to filter and access specific news articles that interest them.</a:t>
            </a:r>
          </a:p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 Proposed Solution: SQL project to create a streamlined platform for users to retrieve current affairs articles based on their preferences.</a:t>
            </a:r>
            <a:endParaRPr lang="en-IN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26" name="Picture 2" descr="Current Affairs Cartoons and Comics - funny pictures from CartoonStock">
            <a:extLst>
              <a:ext uri="{FF2B5EF4-FFF2-40B4-BE49-F238E27FC236}">
                <a16:creationId xmlns:a16="http://schemas.microsoft.com/office/drawing/2014/main" id="{C486E861-2B5E-0548-01B0-CD3CD5ADB9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4786" y="2069140"/>
            <a:ext cx="3655919" cy="4149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01718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5A7692-D87D-9DE1-51B9-A58A492783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471" y="901532"/>
            <a:ext cx="8610600" cy="1293028"/>
          </a:xfrm>
        </p:spPr>
        <p:txBody>
          <a:bodyPr/>
          <a:lstStyle/>
          <a:p>
            <a:r>
              <a:rPr lang="en-IN" dirty="0"/>
              <a:t>PROJECT OVERVIEW: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0BC284-DC73-ECE3-1FDA-D507A06FDF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275243"/>
            <a:ext cx="6387353" cy="402412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IN" dirty="0"/>
          </a:p>
          <a:p>
            <a:r>
              <a:rPr lang="en-US" dirty="0"/>
              <a:t>SQL project focuses on building a database system for organizing current affairs articles from various publications.</a:t>
            </a:r>
          </a:p>
          <a:p>
            <a:r>
              <a:rPr lang="en-US" dirty="0"/>
              <a:t>Database includes relevant metadata: publication name, date, language, and category.</a:t>
            </a:r>
          </a:p>
          <a:p>
            <a:r>
              <a:rPr lang="en-US" dirty="0"/>
              <a:t>Structured data enables easy retrieval of specific information tailored to user interests.</a:t>
            </a:r>
          </a:p>
          <a:p>
            <a:r>
              <a:rPr lang="en-US" dirty="0"/>
              <a:t>Aim: Enhance overall news consumption experience for users.</a:t>
            </a:r>
            <a:br>
              <a:rPr lang="en-US" dirty="0"/>
            </a:br>
            <a:endParaRPr lang="en-IN" dirty="0"/>
          </a:p>
        </p:txBody>
      </p:sp>
      <p:sp>
        <p:nvSpPr>
          <p:cNvPr id="4" name="AutoShape 2" descr="Funny Quotes On Current Affairs - ShortQuotes.cc">
            <a:extLst>
              <a:ext uri="{FF2B5EF4-FFF2-40B4-BE49-F238E27FC236}">
                <a16:creationId xmlns:a16="http://schemas.microsoft.com/office/drawing/2014/main" id="{B702967A-6DFD-8222-72DB-4EEC376D544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" name="AutoShape 4" descr="Funny Quotes On Current Affairs - ShortQuotes.cc">
            <a:extLst>
              <a:ext uri="{FF2B5EF4-FFF2-40B4-BE49-F238E27FC236}">
                <a16:creationId xmlns:a16="http://schemas.microsoft.com/office/drawing/2014/main" id="{69AEB73F-FA61-7E77-F696-3D39079D2AD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" name="AutoShape 6" descr="Current Affairs News and Political Cartoons">
            <a:extLst>
              <a:ext uri="{FF2B5EF4-FFF2-40B4-BE49-F238E27FC236}">
                <a16:creationId xmlns:a16="http://schemas.microsoft.com/office/drawing/2014/main" id="{C025A8A6-F6E0-228F-F1D4-5888E8C1674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7" name="AutoShape 8" descr="Funny Quotes On Current Affairs - ShortQuotes.cc">
            <a:extLst>
              <a:ext uri="{FF2B5EF4-FFF2-40B4-BE49-F238E27FC236}">
                <a16:creationId xmlns:a16="http://schemas.microsoft.com/office/drawing/2014/main" id="{CAEB8FF1-1410-A9A5-7EA1-2F4E8347D44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400800" y="3733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22080EF-1A15-A5C1-9349-15F4614601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2654" y="2194560"/>
            <a:ext cx="4740051" cy="3566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2429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721576-7985-C42C-F804-F73776E8C9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086" y="968644"/>
            <a:ext cx="8610600" cy="1293028"/>
          </a:xfrm>
        </p:spPr>
        <p:txBody>
          <a:bodyPr/>
          <a:lstStyle/>
          <a:p>
            <a:r>
              <a:rPr lang="en-IN" dirty="0"/>
              <a:t>OBJECTIVES: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A1A3B2-0408-BB39-BF41-919A73939A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buFont typeface="+mj-lt"/>
              <a:buAutoNum type="arabicPeriod"/>
            </a:pPr>
            <a:r>
              <a:rPr lang="en-US" i="0" dirty="0">
                <a:solidFill>
                  <a:srgbClr val="0D0D0D"/>
                </a:solidFill>
                <a:effectLst/>
                <a:latin typeface="Söhne"/>
              </a:rPr>
              <a:t>Data Collection and Storage</a:t>
            </a:r>
          </a:p>
          <a:p>
            <a:pPr algn="just">
              <a:buFont typeface="+mj-lt"/>
              <a:buAutoNum type="arabicPeriod"/>
            </a:pPr>
            <a:r>
              <a:rPr lang="en-US" i="0" dirty="0">
                <a:solidFill>
                  <a:srgbClr val="0D0D0D"/>
                </a:solidFill>
                <a:effectLst/>
                <a:latin typeface="Söhne"/>
              </a:rPr>
              <a:t>Data Retrieval and Filtering</a:t>
            </a:r>
          </a:p>
          <a:p>
            <a:pPr algn="just">
              <a:buFont typeface="+mj-lt"/>
              <a:buAutoNum type="arabicPeriod"/>
            </a:pPr>
            <a:r>
              <a:rPr lang="en-US" i="0" dirty="0">
                <a:solidFill>
                  <a:srgbClr val="0D0D0D"/>
                </a:solidFill>
                <a:effectLst/>
                <a:latin typeface="Söhne"/>
              </a:rPr>
              <a:t>Customized Information Delivery</a:t>
            </a:r>
          </a:p>
          <a:p>
            <a:pPr algn="just">
              <a:buFont typeface="+mj-lt"/>
              <a:buAutoNum type="arabicPeriod"/>
            </a:pPr>
            <a:r>
              <a:rPr lang="en-US" i="0" dirty="0">
                <a:solidFill>
                  <a:srgbClr val="0D0D0D"/>
                </a:solidFill>
                <a:effectLst/>
                <a:latin typeface="Söhne"/>
              </a:rPr>
              <a:t>Trend Analysis and Reporting</a:t>
            </a:r>
          </a:p>
          <a:p>
            <a:pPr algn="just">
              <a:buFont typeface="+mj-lt"/>
              <a:buAutoNum type="arabicPeriod"/>
            </a:pPr>
            <a:r>
              <a:rPr lang="en-US" i="0" dirty="0">
                <a:solidFill>
                  <a:srgbClr val="0D0D0D"/>
                </a:solidFill>
                <a:effectLst/>
                <a:latin typeface="Söhne"/>
              </a:rPr>
              <a:t>Language and Region Specificity</a:t>
            </a:r>
          </a:p>
          <a:p>
            <a:pPr algn="just">
              <a:buFont typeface="+mj-lt"/>
              <a:buAutoNum type="arabicPeriod"/>
            </a:pPr>
            <a:r>
              <a:rPr lang="en-US" i="0" dirty="0">
                <a:solidFill>
                  <a:srgbClr val="0D0D0D"/>
                </a:solidFill>
                <a:effectLst/>
                <a:latin typeface="Söhne"/>
              </a:rPr>
              <a:t>Content Categorization and Tagging</a:t>
            </a:r>
          </a:p>
          <a:p>
            <a:pPr algn="just">
              <a:buFont typeface="+mj-lt"/>
              <a:buAutoNum type="arabicPeriod"/>
            </a:pPr>
            <a:r>
              <a:rPr lang="en-US" i="0" dirty="0">
                <a:solidFill>
                  <a:srgbClr val="0D0D0D"/>
                </a:solidFill>
                <a:effectLst/>
                <a:latin typeface="Söhne"/>
              </a:rPr>
              <a:t>Real-time Updates and Notifications</a:t>
            </a: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3074" name="Picture 2" descr="mainu fridge laide sohniyan........... : r/IndianDankMemes">
            <a:extLst>
              <a:ext uri="{FF2B5EF4-FFF2-40B4-BE49-F238E27FC236}">
                <a16:creationId xmlns:a16="http://schemas.microsoft.com/office/drawing/2014/main" id="{08418A0B-5BD3-EAE0-7697-0E0555BFEA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9900" y="1837185"/>
            <a:ext cx="4381500" cy="438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04394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16D57E-DFDF-D218-CFAD-CCE2090E0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298102"/>
            <a:ext cx="8596668" cy="1320800"/>
          </a:xfrm>
        </p:spPr>
        <p:txBody>
          <a:bodyPr/>
          <a:lstStyle/>
          <a:p>
            <a:r>
              <a:rPr lang="en-IN" dirty="0"/>
              <a:t>TABLES USED: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A0BF6353-6F4F-3532-4070-9F951843B0A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44951276"/>
              </p:ext>
            </p:extLst>
          </p:nvPr>
        </p:nvGraphicFramePr>
        <p:xfrm>
          <a:off x="677334" y="1592252"/>
          <a:ext cx="5809892" cy="5191760"/>
        </p:xfrm>
        <a:graphic>
          <a:graphicData uri="http://schemas.openxmlformats.org/drawingml/2006/table">
            <a:tbl>
              <a:tblPr bandRow="1">
                <a:tableStyleId>{8A107856-5554-42FB-B03E-39F5DBC370BA}</a:tableStyleId>
              </a:tblPr>
              <a:tblGrid>
                <a:gridCol w="1848111">
                  <a:extLst>
                    <a:ext uri="{9D8B030D-6E8A-4147-A177-3AD203B41FA5}">
                      <a16:colId xmlns:a16="http://schemas.microsoft.com/office/drawing/2014/main" val="3581370278"/>
                    </a:ext>
                  </a:extLst>
                </a:gridCol>
                <a:gridCol w="3961781">
                  <a:extLst>
                    <a:ext uri="{9D8B030D-6E8A-4147-A177-3AD203B41FA5}">
                      <a16:colId xmlns:a16="http://schemas.microsoft.com/office/drawing/2014/main" val="30449357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article_id</a:t>
                      </a:r>
                      <a:r>
                        <a:rPr lang="en-US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Uniquely identifies each article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79133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title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The title of the article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9016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subtitle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Subtitle of the article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48050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content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The text content of the article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52841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author_id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The author of the article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08568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pubdate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Publication date of the article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77378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category_id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The category or topic of the article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42833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category_id2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Optional category the article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7732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category_id3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Optional category the article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80307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location_id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Geographical scope of the article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09257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url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URL of the article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30618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source_id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Source website of the article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92741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lang_id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Language data about the article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3556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type_id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type of the article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3809161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C10BF8D-C980-F25F-8BB1-8C0173DD3790}"/>
              </a:ext>
            </a:extLst>
          </p:cNvPr>
          <p:cNvSpPr txBox="1"/>
          <p:nvPr/>
        </p:nvSpPr>
        <p:spPr>
          <a:xfrm>
            <a:off x="835834" y="1072600"/>
            <a:ext cx="18910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Articles Table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D4A4BB-0B16-85B6-FE2F-E9DBFF9816B2}"/>
              </a:ext>
            </a:extLst>
          </p:cNvPr>
          <p:cNvSpPr txBox="1"/>
          <p:nvPr/>
        </p:nvSpPr>
        <p:spPr>
          <a:xfrm>
            <a:off x="3917659" y="776931"/>
            <a:ext cx="30893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/>
              <a:t>Articles Database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7117B91-9CE9-FC1A-D4E2-AAD0F12BCA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5970600"/>
              </p:ext>
            </p:extLst>
          </p:nvPr>
        </p:nvGraphicFramePr>
        <p:xfrm>
          <a:off x="6629361" y="4622165"/>
          <a:ext cx="5289282" cy="16510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644641">
                  <a:extLst>
                    <a:ext uri="{9D8B030D-6E8A-4147-A177-3AD203B41FA5}">
                      <a16:colId xmlns:a16="http://schemas.microsoft.com/office/drawing/2014/main" val="4269694295"/>
                    </a:ext>
                  </a:extLst>
                </a:gridCol>
                <a:gridCol w="2644641">
                  <a:extLst>
                    <a:ext uri="{9D8B030D-6E8A-4147-A177-3AD203B41FA5}">
                      <a16:colId xmlns:a16="http://schemas.microsoft.com/office/drawing/2014/main" val="17783091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location_id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0710165"/>
                  </a:ext>
                </a:extLst>
              </a:tr>
              <a:tr h="210087">
                <a:tc>
                  <a:txBody>
                    <a:bodyPr/>
                    <a:lstStyle/>
                    <a:p>
                      <a:r>
                        <a:rPr lang="en-US" dirty="0"/>
                        <a:t>location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Geographical Scope of the article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23390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location_data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 about the location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896646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F1D2493E-B3C1-D11E-1B34-8EE83F4BEEA2}"/>
              </a:ext>
            </a:extLst>
          </p:cNvPr>
          <p:cNvSpPr txBox="1"/>
          <p:nvPr/>
        </p:nvSpPr>
        <p:spPr>
          <a:xfrm>
            <a:off x="6655227" y="4002712"/>
            <a:ext cx="21380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Locations Table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0670DB58-9C7C-21FC-E8B0-AA1EC16739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5147835"/>
              </p:ext>
            </p:extLst>
          </p:nvPr>
        </p:nvGraphicFramePr>
        <p:xfrm>
          <a:off x="6698370" y="2272818"/>
          <a:ext cx="5289282" cy="16510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644641">
                  <a:extLst>
                    <a:ext uri="{9D8B030D-6E8A-4147-A177-3AD203B41FA5}">
                      <a16:colId xmlns:a16="http://schemas.microsoft.com/office/drawing/2014/main" val="4269694295"/>
                    </a:ext>
                  </a:extLst>
                </a:gridCol>
                <a:gridCol w="2644641">
                  <a:extLst>
                    <a:ext uri="{9D8B030D-6E8A-4147-A177-3AD203B41FA5}">
                      <a16:colId xmlns:a16="http://schemas.microsoft.com/office/drawing/2014/main" val="17783091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lang_id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0710165"/>
                  </a:ext>
                </a:extLst>
              </a:tr>
              <a:tr h="210087">
                <a:tc>
                  <a:txBody>
                    <a:bodyPr/>
                    <a:lstStyle/>
                    <a:p>
                      <a:r>
                        <a:rPr lang="en-US" dirty="0"/>
                        <a:t>language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Language of the article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23390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lang_desc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Geographical and demographic info about the location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896646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7EF0CC93-5512-4371-AAFE-D01118533732}"/>
              </a:ext>
            </a:extLst>
          </p:cNvPr>
          <p:cNvSpPr txBox="1"/>
          <p:nvPr/>
        </p:nvSpPr>
        <p:spPr>
          <a:xfrm>
            <a:off x="6698370" y="1653365"/>
            <a:ext cx="21393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Language Table</a:t>
            </a:r>
          </a:p>
        </p:txBody>
      </p:sp>
    </p:spTree>
    <p:extLst>
      <p:ext uri="{BB962C8B-B14F-4D97-AF65-F5344CB8AC3E}">
        <p14:creationId xmlns:p14="http://schemas.microsoft.com/office/powerpoint/2010/main" val="25466261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81244EDC-98B9-09FB-BB98-1086A8A997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2886767"/>
              </p:ext>
            </p:extLst>
          </p:nvPr>
        </p:nvGraphicFramePr>
        <p:xfrm>
          <a:off x="533879" y="854286"/>
          <a:ext cx="5374257" cy="1381760"/>
        </p:xfrm>
        <a:graphic>
          <a:graphicData uri="http://schemas.openxmlformats.org/drawingml/2006/table">
            <a:tbl>
              <a:tblPr bandRow="1">
                <a:tableStyleId>{8A107856-5554-42FB-B03E-39F5DBC370BA}</a:tableStyleId>
              </a:tblPr>
              <a:tblGrid>
                <a:gridCol w="2018581">
                  <a:extLst>
                    <a:ext uri="{9D8B030D-6E8A-4147-A177-3AD203B41FA5}">
                      <a16:colId xmlns:a16="http://schemas.microsoft.com/office/drawing/2014/main" val="225145348"/>
                    </a:ext>
                  </a:extLst>
                </a:gridCol>
                <a:gridCol w="3355676">
                  <a:extLst>
                    <a:ext uri="{9D8B030D-6E8A-4147-A177-3AD203B41FA5}">
                      <a16:colId xmlns:a16="http://schemas.microsoft.com/office/drawing/2014/main" val="40897705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author_id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PK, uniquely identifies each author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47635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author_name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The name of the Author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36205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author_desc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CV of the author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0216644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C2790E08-A473-ADB2-C111-6B5195A82FDC}"/>
              </a:ext>
            </a:extLst>
          </p:cNvPr>
          <p:cNvSpPr txBox="1"/>
          <p:nvPr/>
        </p:nvSpPr>
        <p:spPr>
          <a:xfrm>
            <a:off x="396815" y="258001"/>
            <a:ext cx="19481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Authors Table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5962AC29-137F-7DC8-F527-B7AC34B438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4450881"/>
              </p:ext>
            </p:extLst>
          </p:nvPr>
        </p:nvGraphicFramePr>
        <p:xfrm>
          <a:off x="6913592" y="3092874"/>
          <a:ext cx="5091841" cy="1651000"/>
        </p:xfrm>
        <a:graphic>
          <a:graphicData uri="http://schemas.openxmlformats.org/drawingml/2006/table">
            <a:tbl>
              <a:tblPr bandRow="1">
                <a:tableStyleId>{8A107856-5554-42FB-B03E-39F5DBC370BA}</a:tableStyleId>
              </a:tblPr>
              <a:tblGrid>
                <a:gridCol w="2202273">
                  <a:extLst>
                    <a:ext uri="{9D8B030D-6E8A-4147-A177-3AD203B41FA5}">
                      <a16:colId xmlns:a16="http://schemas.microsoft.com/office/drawing/2014/main" val="3798370549"/>
                    </a:ext>
                  </a:extLst>
                </a:gridCol>
                <a:gridCol w="2889568">
                  <a:extLst>
                    <a:ext uri="{9D8B030D-6E8A-4147-A177-3AD203B41FA5}">
                      <a16:colId xmlns:a16="http://schemas.microsoft.com/office/drawing/2014/main" val="32905742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category_id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PK, uniquely identifies each category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87435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category_name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The name of the category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01742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category_desc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 of the category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4098461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F30A89B4-B213-86DA-AD5E-9AAEB4BFDF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8188005"/>
              </p:ext>
            </p:extLst>
          </p:nvPr>
        </p:nvGraphicFramePr>
        <p:xfrm>
          <a:off x="533879" y="3425615"/>
          <a:ext cx="6007598" cy="2667000"/>
        </p:xfrm>
        <a:graphic>
          <a:graphicData uri="http://schemas.openxmlformats.org/drawingml/2006/table">
            <a:tbl>
              <a:tblPr bandRow="1">
                <a:tableStyleId>{8A107856-5554-42FB-B03E-39F5DBC370BA}</a:tableStyleId>
              </a:tblPr>
              <a:tblGrid>
                <a:gridCol w="1884392">
                  <a:extLst>
                    <a:ext uri="{9D8B030D-6E8A-4147-A177-3AD203B41FA5}">
                      <a16:colId xmlns:a16="http://schemas.microsoft.com/office/drawing/2014/main" val="1773725071"/>
                    </a:ext>
                  </a:extLst>
                </a:gridCol>
                <a:gridCol w="4123206">
                  <a:extLst>
                    <a:ext uri="{9D8B030D-6E8A-4147-A177-3AD203B41FA5}">
                      <a16:colId xmlns:a16="http://schemas.microsoft.com/office/drawing/2014/main" val="23018816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source_id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PK, uniquely identifies each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98045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source_name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Name of the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25428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source_desc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 of the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07358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source_bias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Source bias rating on a 5 point scale, lower the better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55278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source_rating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Rating about the quality of the source, 5 point scale, higher the better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4094205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CD7ABCF4-F0A7-7B8A-C03A-8AF16F86AE14}"/>
              </a:ext>
            </a:extLst>
          </p:cNvPr>
          <p:cNvSpPr txBox="1"/>
          <p:nvPr/>
        </p:nvSpPr>
        <p:spPr>
          <a:xfrm>
            <a:off x="6844581" y="2322964"/>
            <a:ext cx="20670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Category Table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7D679AD-1B21-AD1D-CB99-938066E61959}"/>
              </a:ext>
            </a:extLst>
          </p:cNvPr>
          <p:cNvSpPr txBox="1"/>
          <p:nvPr/>
        </p:nvSpPr>
        <p:spPr>
          <a:xfrm>
            <a:off x="426247" y="2631209"/>
            <a:ext cx="19187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Sources Table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B7E40946-73DD-C601-4720-F955BBD4A2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4582132"/>
              </p:ext>
            </p:extLst>
          </p:nvPr>
        </p:nvGraphicFramePr>
        <p:xfrm>
          <a:off x="6913592" y="887445"/>
          <a:ext cx="4744529" cy="11074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690778">
                  <a:extLst>
                    <a:ext uri="{9D8B030D-6E8A-4147-A177-3AD203B41FA5}">
                      <a16:colId xmlns:a16="http://schemas.microsoft.com/office/drawing/2014/main" val="3682925039"/>
                    </a:ext>
                  </a:extLst>
                </a:gridCol>
                <a:gridCol w="3053751">
                  <a:extLst>
                    <a:ext uri="{9D8B030D-6E8A-4147-A177-3AD203B41FA5}">
                      <a16:colId xmlns:a16="http://schemas.microsoft.com/office/drawing/2014/main" val="19216963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type_id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858141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 err="1"/>
                        <a:t>type_name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Type name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8003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type_desc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 of type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4047170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B2056D3B-1081-B53F-CEF0-C360C1D6B4D9}"/>
              </a:ext>
            </a:extLst>
          </p:cNvPr>
          <p:cNvSpPr txBox="1"/>
          <p:nvPr/>
        </p:nvSpPr>
        <p:spPr>
          <a:xfrm>
            <a:off x="6844581" y="425780"/>
            <a:ext cx="15399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Type Table</a:t>
            </a:r>
          </a:p>
        </p:txBody>
      </p:sp>
    </p:spTree>
    <p:extLst>
      <p:ext uri="{BB962C8B-B14F-4D97-AF65-F5344CB8AC3E}">
        <p14:creationId xmlns:p14="http://schemas.microsoft.com/office/powerpoint/2010/main" val="36296901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2A3EF53-8527-783F-9045-839F5703497D}"/>
              </a:ext>
            </a:extLst>
          </p:cNvPr>
          <p:cNvSpPr txBox="1"/>
          <p:nvPr/>
        </p:nvSpPr>
        <p:spPr>
          <a:xfrm>
            <a:off x="3967994" y="637455"/>
            <a:ext cx="276836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u="sng" dirty="0"/>
              <a:t>Users Database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DCAD74F-9178-73A3-D408-F4AB898D84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9365805"/>
              </p:ext>
            </p:extLst>
          </p:nvPr>
        </p:nvGraphicFramePr>
        <p:xfrm>
          <a:off x="447413" y="2414242"/>
          <a:ext cx="4502092" cy="2494280"/>
        </p:xfrm>
        <a:graphic>
          <a:graphicData uri="http://schemas.openxmlformats.org/drawingml/2006/table">
            <a:tbl>
              <a:tblPr bandRow="1">
                <a:tableStyleId>{8A107856-5554-42FB-B03E-39F5DBC370BA}</a:tableStyleId>
              </a:tblPr>
              <a:tblGrid>
                <a:gridCol w="1716947">
                  <a:extLst>
                    <a:ext uri="{9D8B030D-6E8A-4147-A177-3AD203B41FA5}">
                      <a16:colId xmlns:a16="http://schemas.microsoft.com/office/drawing/2014/main" val="1797325488"/>
                    </a:ext>
                  </a:extLst>
                </a:gridCol>
                <a:gridCol w="2785145">
                  <a:extLst>
                    <a:ext uri="{9D8B030D-6E8A-4147-A177-3AD203B41FA5}">
                      <a16:colId xmlns:a16="http://schemas.microsoft.com/office/drawing/2014/main" val="8394383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user_id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3837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username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User’s chosen username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17937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email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User’s email address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30490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phone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User’s phone number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97343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reg_date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User’s registration date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07566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preference_id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User preferences for news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487387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723BAD6-3BB8-2F1D-E6EE-AA1A998578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0419994"/>
              </p:ext>
            </p:extLst>
          </p:nvPr>
        </p:nvGraphicFramePr>
        <p:xfrm>
          <a:off x="5478011" y="2414242"/>
          <a:ext cx="5939405" cy="741680"/>
        </p:xfrm>
        <a:graphic>
          <a:graphicData uri="http://schemas.openxmlformats.org/drawingml/2006/table">
            <a:tbl>
              <a:tblPr bandRow="1">
                <a:tableStyleId>{8A107856-5554-42FB-B03E-39F5DBC370BA}</a:tableStyleId>
              </a:tblPr>
              <a:tblGrid>
                <a:gridCol w="1240607">
                  <a:extLst>
                    <a:ext uri="{9D8B030D-6E8A-4147-A177-3AD203B41FA5}">
                      <a16:colId xmlns:a16="http://schemas.microsoft.com/office/drawing/2014/main" val="1689297884"/>
                    </a:ext>
                  </a:extLst>
                </a:gridCol>
                <a:gridCol w="4698798">
                  <a:extLst>
                    <a:ext uri="{9D8B030D-6E8A-4147-A177-3AD203B41FA5}">
                      <a16:colId xmlns:a16="http://schemas.microsoft.com/office/drawing/2014/main" val="40642451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user_id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FK to </a:t>
                      </a:r>
                      <a:r>
                        <a:rPr lang="en-US" dirty="0" err="1"/>
                        <a:t>userdata</a:t>
                      </a:r>
                      <a:r>
                        <a:rPr lang="en-US" dirty="0"/>
                        <a:t> table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73858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pass_hash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Hashed password for authentication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7642132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0B3FD29-A629-2200-8080-16A9E254C7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7871671"/>
              </p:ext>
            </p:extLst>
          </p:nvPr>
        </p:nvGraphicFramePr>
        <p:xfrm>
          <a:off x="5478011" y="4017459"/>
          <a:ext cx="6266576" cy="2225040"/>
        </p:xfrm>
        <a:graphic>
          <a:graphicData uri="http://schemas.openxmlformats.org/drawingml/2006/table">
            <a:tbl>
              <a:tblPr bandRow="1">
                <a:tableStyleId>{8A107856-5554-42FB-B03E-39F5DBC370BA}</a:tableStyleId>
              </a:tblPr>
              <a:tblGrid>
                <a:gridCol w="1727756">
                  <a:extLst>
                    <a:ext uri="{9D8B030D-6E8A-4147-A177-3AD203B41FA5}">
                      <a16:colId xmlns:a16="http://schemas.microsoft.com/office/drawing/2014/main" val="153140080"/>
                    </a:ext>
                  </a:extLst>
                </a:gridCol>
                <a:gridCol w="4538820">
                  <a:extLst>
                    <a:ext uri="{9D8B030D-6E8A-4147-A177-3AD203B41FA5}">
                      <a16:colId xmlns:a16="http://schemas.microsoft.com/office/drawing/2014/main" val="445483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preference_id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84907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category_id_1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compulsory category selection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8126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category_id_2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optional category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69968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category_id_3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optional category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25300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category_id_3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optional category 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78346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category_id_3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optional category 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714616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872EA84-5F46-71CE-054A-8EB960E53436}"/>
              </a:ext>
            </a:extLst>
          </p:cNvPr>
          <p:cNvSpPr txBox="1"/>
          <p:nvPr/>
        </p:nvSpPr>
        <p:spPr>
          <a:xfrm>
            <a:off x="447413" y="1896568"/>
            <a:ext cx="24258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User Profile Table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08165E-F25D-5C77-BAAA-46A0B6F50969}"/>
              </a:ext>
            </a:extLst>
          </p:cNvPr>
          <p:cNvSpPr txBox="1"/>
          <p:nvPr/>
        </p:nvSpPr>
        <p:spPr>
          <a:xfrm>
            <a:off x="5602395" y="3471246"/>
            <a:ext cx="30915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User Preferences Table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E9D9C6C-139E-A03B-83A2-0705DC073113}"/>
              </a:ext>
            </a:extLst>
          </p:cNvPr>
          <p:cNvSpPr txBox="1"/>
          <p:nvPr/>
        </p:nvSpPr>
        <p:spPr>
          <a:xfrm>
            <a:off x="5478011" y="1896569"/>
            <a:ext cx="35008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User Authentication Table</a:t>
            </a:r>
          </a:p>
        </p:txBody>
      </p:sp>
    </p:spTree>
    <p:extLst>
      <p:ext uri="{BB962C8B-B14F-4D97-AF65-F5344CB8AC3E}">
        <p14:creationId xmlns:p14="http://schemas.microsoft.com/office/powerpoint/2010/main" val="27837316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0CE6C1-D21B-5203-ED8A-A9DE4A1F36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059C47D-8E85-591A-E640-BDE0C6E31C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123" y="250164"/>
            <a:ext cx="11840308" cy="6357672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816039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4">
            <a:extLst>
              <a:ext uri="{FF2B5EF4-FFF2-40B4-BE49-F238E27FC236}">
                <a16:creationId xmlns:a16="http://schemas.microsoft.com/office/drawing/2014/main" id="{71ABEC94-845D-9CD4-E1DD-12FD814F1F8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18365003"/>
              </p:ext>
            </p:extLst>
          </p:nvPr>
        </p:nvGraphicFramePr>
        <p:xfrm>
          <a:off x="8165284" y="862410"/>
          <a:ext cx="4026716" cy="5303520"/>
        </p:xfrm>
        <a:graphic>
          <a:graphicData uri="http://schemas.openxmlformats.org/drawingml/2006/table">
            <a:tbl>
              <a:tblPr bandRow="1">
                <a:tableStyleId>{8A107856-5554-42FB-B03E-39F5DBC370BA}</a:tableStyleId>
              </a:tblPr>
              <a:tblGrid>
                <a:gridCol w="858232">
                  <a:extLst>
                    <a:ext uri="{9D8B030D-6E8A-4147-A177-3AD203B41FA5}">
                      <a16:colId xmlns:a16="http://schemas.microsoft.com/office/drawing/2014/main" val="3581370278"/>
                    </a:ext>
                  </a:extLst>
                </a:gridCol>
                <a:gridCol w="3168484">
                  <a:extLst>
                    <a:ext uri="{9D8B030D-6E8A-4147-A177-3AD203B41FA5}">
                      <a16:colId xmlns:a16="http://schemas.microsoft.com/office/drawing/2014/main" val="30449357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100" dirty="0" err="1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article_id</a:t>
                      </a:r>
                      <a:r>
                        <a:rPr lang="en-US" sz="11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Uniquely identifies each article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79133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title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The title of the article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9016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subtitle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Subtitle of the article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48050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content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The text content of the article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52841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 err="1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author_id</a:t>
                      </a:r>
                      <a:endParaRPr lang="en-US" sz="11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The author of the article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08568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 err="1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pubdate</a:t>
                      </a:r>
                      <a:endParaRPr lang="en-US" sz="11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Publication date of the article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77378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 err="1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category_id</a:t>
                      </a:r>
                      <a:endParaRPr lang="en-US" sz="11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The category or topic of the article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42833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category_id2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Optional category the article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7732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category_id3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Optional category the article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80307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 err="1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location_id</a:t>
                      </a:r>
                      <a:endParaRPr lang="en-US" sz="11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Geographical scope of the article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09257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 err="1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url</a:t>
                      </a:r>
                      <a:endParaRPr lang="en-US" sz="11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URL of the article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30618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 err="1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source_id</a:t>
                      </a:r>
                      <a:endParaRPr lang="en-US" sz="11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Source website of the article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92741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 err="1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lang_id</a:t>
                      </a:r>
                      <a:endParaRPr lang="en-US" sz="11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Language data about the article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3556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 err="1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type_id</a:t>
                      </a:r>
                      <a:endParaRPr lang="en-US" sz="11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type of the article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3809161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1FEA09E1-87EC-F6FA-43C1-204F0695E4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295" y="862409"/>
            <a:ext cx="7782818" cy="505182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95448702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381</TotalTime>
  <Words>1025</Words>
  <Application>Microsoft Office PowerPoint</Application>
  <PresentationFormat>Widescreen</PresentationFormat>
  <Paragraphs>223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Arial</vt:lpstr>
      <vt:lpstr>Calibri</vt:lpstr>
      <vt:lpstr>Söhne</vt:lpstr>
      <vt:lpstr>Trebuchet MS</vt:lpstr>
      <vt:lpstr>Wingdings</vt:lpstr>
      <vt:lpstr>Wingdings 3</vt:lpstr>
      <vt:lpstr>Facet</vt:lpstr>
      <vt:lpstr>PowerPoint Presentation</vt:lpstr>
      <vt:lpstr>INTRODUCTION:</vt:lpstr>
      <vt:lpstr>PROJECT OVERVIEW:</vt:lpstr>
      <vt:lpstr>OBJECTIVES:</vt:lpstr>
      <vt:lpstr>TABLES USED: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ADVANTAGES:</vt:lpstr>
      <vt:lpstr>CONCLUSION: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CURRENT AFFAIRS USING SQL</dc:title>
  <dc:creator>Shrinivas Sumanwar</dc:creator>
  <cp:lastModifiedBy>Saurabh Singh</cp:lastModifiedBy>
  <cp:revision>4</cp:revision>
  <dcterms:created xsi:type="dcterms:W3CDTF">2024-03-22T12:03:40Z</dcterms:created>
  <dcterms:modified xsi:type="dcterms:W3CDTF">2024-03-23T06:20:17Z</dcterms:modified>
</cp:coreProperties>
</file>